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2" r:id="rId5"/>
    <p:sldId id="259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76" autoAdjust="0"/>
  </p:normalViewPr>
  <p:slideViewPr>
    <p:cSldViewPr>
      <p:cViewPr>
        <p:scale>
          <a:sx n="125" d="100"/>
          <a:sy n="125" d="100"/>
        </p:scale>
        <p:origin x="-100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8953" y="2312876"/>
            <a:ext cx="8861324" cy="4545124"/>
            <a:chOff x="-8543" y="2312876"/>
            <a:chExt cx="8861324" cy="4545124"/>
          </a:xfrm>
        </p:grpSpPr>
        <p:grpSp>
          <p:nvGrpSpPr>
            <p:cNvPr id="135" name="Group 134"/>
            <p:cNvGrpSpPr/>
            <p:nvPr/>
          </p:nvGrpSpPr>
          <p:grpSpPr>
            <a:xfrm>
              <a:off x="-8543" y="2312876"/>
              <a:ext cx="8861324" cy="4545124"/>
              <a:chOff x="-101311" y="2073602"/>
              <a:chExt cx="8861324" cy="4545124"/>
            </a:xfrm>
          </p:grpSpPr>
          <p:sp>
            <p:nvSpPr>
              <p:cNvPr id="141" name="Smiley Face 140"/>
              <p:cNvSpPr/>
              <p:nvPr/>
            </p:nvSpPr>
            <p:spPr>
              <a:xfrm>
                <a:off x="1220898" y="2505650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65292" y="207360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143" name="Flowchart: Document 5"/>
              <p:cNvSpPr/>
              <p:nvPr/>
            </p:nvSpPr>
            <p:spPr>
              <a:xfrm>
                <a:off x="2817132" y="28130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524384" y="3280260"/>
                <a:ext cx="148850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Human</a:t>
                </a:r>
              </a:p>
              <a:p>
                <a:pPr algn="ctr"/>
                <a:r>
                  <a:rPr lang="en-US" sz="1600" dirty="0"/>
                  <a:t>a</a:t>
                </a:r>
                <a:r>
                  <a:rPr lang="en-US" sz="1600" dirty="0" smtClean="0"/>
                  <a:t>nnotation files</a:t>
                </a:r>
                <a:endParaRPr lang="en-US" sz="1600" dirty="0"/>
              </a:p>
            </p:txBody>
          </p:sp>
          <p:cxnSp>
            <p:nvCxnSpPr>
              <p:cNvPr id="145" name="Straight Arrow Connector 144"/>
              <p:cNvCxnSpPr>
                <a:stCxn id="141" idx="6"/>
                <a:endCxn id="174" idx="1"/>
              </p:cNvCxnSpPr>
              <p:nvPr/>
            </p:nvCxnSpPr>
            <p:spPr>
              <a:xfrm>
                <a:off x="1601898" y="2696150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74" idx="3"/>
                <a:endCxn id="143" idx="1"/>
              </p:cNvCxnSpPr>
              <p:nvPr/>
            </p:nvCxnSpPr>
            <p:spPr>
              <a:xfrm flipV="1">
                <a:off x="2486933" y="3047468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-101311" y="2433642"/>
                <a:ext cx="907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3244" y="3189726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149" name="Flowchart: Document 22"/>
              <p:cNvSpPr/>
              <p:nvPr/>
            </p:nvSpPr>
            <p:spPr>
              <a:xfrm>
                <a:off x="69248" y="2721674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Flowchart: Document 40"/>
              <p:cNvSpPr/>
              <p:nvPr/>
            </p:nvSpPr>
            <p:spPr>
              <a:xfrm>
                <a:off x="5931008" y="281316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888370" y="2528991"/>
                <a:ext cx="1030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Sample.cbf</a:t>
                </a:r>
                <a:endParaRPr lang="en-US" sz="1400" i="1" dirty="0"/>
              </a:p>
            </p:txBody>
          </p:sp>
          <p:cxnSp>
            <p:nvCxnSpPr>
              <p:cNvPr id="152" name="Straight Arrow Connector 151"/>
              <p:cNvCxnSpPr>
                <a:stCxn id="143" idx="3"/>
                <a:endCxn id="159" idx="1"/>
              </p:cNvCxnSpPr>
              <p:nvPr/>
            </p:nvCxnSpPr>
            <p:spPr>
              <a:xfrm flipV="1">
                <a:off x="3579132" y="3046785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487344" y="3261734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154" name="Straight Arrow Connector 153"/>
              <p:cNvCxnSpPr>
                <a:stCxn id="159" idx="3"/>
                <a:endCxn id="150" idx="1"/>
              </p:cNvCxnSpPr>
              <p:nvPr/>
            </p:nvCxnSpPr>
            <p:spPr>
              <a:xfrm>
                <a:off x="5093301" y="3046785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lowchart: Document 53"/>
              <p:cNvSpPr/>
              <p:nvPr/>
            </p:nvSpPr>
            <p:spPr>
              <a:xfrm>
                <a:off x="6009430" y="5517323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667364" y="6033951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157" name="Straight Arrow Connector 156"/>
              <p:cNvCxnSpPr>
                <a:stCxn id="163" idx="3"/>
                <a:endCxn id="155" idx="1"/>
              </p:cNvCxnSpPr>
              <p:nvPr/>
            </p:nvCxnSpPr>
            <p:spPr>
              <a:xfrm>
                <a:off x="5415336" y="5749263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577382" y="5193287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sample-system1.</a:t>
                </a:r>
                <a:r>
                  <a:rPr lang="en-US" sz="1400" i="1" dirty="0"/>
                  <a:t>c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3867164" y="27936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Elbow Connector 159"/>
              <p:cNvCxnSpPr>
                <a:stCxn id="150" idx="3"/>
                <a:endCxn id="169" idx="0"/>
              </p:cNvCxnSpPr>
              <p:nvPr/>
            </p:nvCxnSpPr>
            <p:spPr>
              <a:xfrm>
                <a:off x="6693008" y="3047598"/>
                <a:ext cx="326013" cy="111423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679032" y="2541654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162" name="Elbow Connector 161"/>
              <p:cNvCxnSpPr>
                <a:stCxn id="165" idx="2"/>
                <a:endCxn id="163" idx="1"/>
              </p:cNvCxnSpPr>
              <p:nvPr/>
            </p:nvCxnSpPr>
            <p:spPr>
              <a:xfrm rot="5400000">
                <a:off x="809841" y="4956728"/>
                <a:ext cx="1149558" cy="435512"/>
              </a:xfrm>
              <a:prstGeom prst="bentConnector4">
                <a:avLst>
                  <a:gd name="adj1" fmla="val 35982"/>
                  <a:gd name="adj2" fmla="val 15249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ounded Rectangle 162"/>
              <p:cNvSpPr/>
              <p:nvPr/>
            </p:nvSpPr>
            <p:spPr>
              <a:xfrm>
                <a:off x="1166864" y="5457978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extraction system</a:t>
                </a:r>
              </a:p>
            </p:txBody>
          </p:sp>
          <p:cxnSp>
            <p:nvCxnSpPr>
              <p:cNvPr id="164" name="Elbow Connector 163"/>
              <p:cNvCxnSpPr>
                <a:stCxn id="155" idx="3"/>
                <a:endCxn id="169" idx="2"/>
              </p:cNvCxnSpPr>
              <p:nvPr/>
            </p:nvCxnSpPr>
            <p:spPr>
              <a:xfrm flipV="1">
                <a:off x="6771430" y="4668040"/>
                <a:ext cx="247591" cy="108371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Document 34"/>
              <p:cNvSpPr/>
              <p:nvPr/>
            </p:nvSpPr>
            <p:spPr>
              <a:xfrm>
                <a:off x="1221376" y="41618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Arrow Connector 165"/>
              <p:cNvCxnSpPr>
                <a:stCxn id="168" idx="3"/>
                <a:endCxn id="165" idx="1"/>
              </p:cNvCxnSpPr>
              <p:nvPr/>
            </p:nvCxnSpPr>
            <p:spPr>
              <a:xfrm>
                <a:off x="1055335" y="4393538"/>
                <a:ext cx="166041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9" idx="2"/>
                <a:endCxn id="168" idx="0"/>
              </p:cNvCxnSpPr>
              <p:nvPr/>
            </p:nvCxnSpPr>
            <p:spPr>
              <a:xfrm>
                <a:off x="450248" y="3159545"/>
                <a:ext cx="29024" cy="930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ounded Rectangle 167"/>
              <p:cNvSpPr/>
              <p:nvPr/>
            </p:nvSpPr>
            <p:spPr>
              <a:xfrm>
                <a:off x="-96792" y="4089826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405952" y="4161834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170" name="Flowchart: Process 43"/>
              <p:cNvSpPr/>
              <p:nvPr/>
            </p:nvSpPr>
            <p:spPr>
              <a:xfrm>
                <a:off x="7846112" y="4161834"/>
                <a:ext cx="913901" cy="48753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9" idx="3"/>
                <a:endCxn id="170" idx="1"/>
              </p:cNvCxnSpPr>
              <p:nvPr/>
            </p:nvCxnSpPr>
            <p:spPr>
              <a:xfrm flipV="1">
                <a:off x="7632089" y="4405603"/>
                <a:ext cx="214023" cy="93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13085" y="3913311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877081" y="4617132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1778932" y="2794495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Elbow Connector 135"/>
            <p:cNvCxnSpPr>
              <a:stCxn id="165" idx="0"/>
              <a:endCxn id="174" idx="1"/>
            </p:cNvCxnSpPr>
            <p:nvPr/>
          </p:nvCxnSpPr>
          <p:spPr>
            <a:xfrm rot="5400000" flipH="1" flipV="1">
              <a:off x="1226304" y="3755712"/>
              <a:ext cx="1114236" cy="1765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1151620" y="2384884"/>
              <a:ext cx="4356484" cy="1728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78240" y="2384884"/>
              <a:ext cx="3297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  <p:cxnSp>
        <p:nvCxnSpPr>
          <p:cNvPr id="175" name="Straight Arrow Connector 174"/>
          <p:cNvCxnSpPr>
            <a:stCxn id="165" idx="3"/>
            <a:endCxn id="169" idx="1"/>
          </p:cNvCxnSpPr>
          <p:nvPr/>
        </p:nvCxnSpPr>
        <p:spPr>
          <a:xfrm>
            <a:off x="2093640" y="4635542"/>
            <a:ext cx="4422576" cy="18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287524" y="1088740"/>
            <a:ext cx="8712968" cy="4838963"/>
            <a:chOff x="287524" y="1088740"/>
            <a:chExt cx="8712968" cy="4838963"/>
          </a:xfrm>
        </p:grpSpPr>
        <p:sp>
          <p:nvSpPr>
            <p:cNvPr id="89" name="TextBox 88"/>
            <p:cNvSpPr txBox="1"/>
            <p:nvPr/>
          </p:nvSpPr>
          <p:spPr>
            <a:xfrm>
              <a:off x="467544" y="4509120"/>
              <a:ext cx="92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Token table</a:t>
              </a:r>
              <a:endParaRPr lang="en-US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87524" y="1088740"/>
              <a:ext cx="8712968" cy="4838963"/>
              <a:chOff x="287524" y="1088740"/>
              <a:chExt cx="8712968" cy="4838963"/>
            </a:xfrm>
          </p:grpSpPr>
          <p:sp>
            <p:nvSpPr>
              <p:cNvPr id="79" name="Flowchart: Document 34"/>
              <p:cNvSpPr/>
              <p:nvPr/>
            </p:nvSpPr>
            <p:spPr>
              <a:xfrm>
                <a:off x="467544" y="4041068"/>
                <a:ext cx="9001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 err="1">
                    <a:solidFill>
                      <a:srgbClr val="000000"/>
                    </a:solidFill>
                  </a:rPr>
                  <a:t>sample.tab</a:t>
                </a:r>
                <a:endParaRPr lang="en-US" sz="1200" i="1" dirty="0">
                  <a:solidFill>
                    <a:srgbClr val="000000"/>
                  </a:solidFill>
                </a:endParaRPr>
              </a:p>
              <a:p>
                <a:pPr algn="ctr"/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" name="Group 139"/>
              <p:cNvGrpSpPr/>
              <p:nvPr/>
            </p:nvGrpSpPr>
            <p:grpSpPr>
              <a:xfrm>
                <a:off x="287524" y="1088740"/>
                <a:ext cx="8712968" cy="4838963"/>
                <a:chOff x="287524" y="1088740"/>
                <a:chExt cx="8712968" cy="4838963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87524" y="1088740"/>
                  <a:ext cx="8712968" cy="4838963"/>
                  <a:chOff x="-44547" y="1772816"/>
                  <a:chExt cx="8712968" cy="4838963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-44547" y="1772816"/>
                    <a:ext cx="8712968" cy="4838963"/>
                    <a:chOff x="-137315" y="1533542"/>
                    <a:chExt cx="8712968" cy="4838963"/>
                  </a:xfrm>
                </p:grpSpPr>
                <p:sp>
                  <p:nvSpPr>
                    <p:cNvPr id="11" name="Smiley Face 10"/>
                    <p:cNvSpPr/>
                    <p:nvPr/>
                  </p:nvSpPr>
                  <p:spPr>
                    <a:xfrm>
                      <a:off x="2274953" y="2181614"/>
                      <a:ext cx="396044" cy="396044"/>
                    </a:xfrm>
                    <a:prstGeom prst="smileyFace">
                      <a:avLst>
                        <a:gd name="adj" fmla="val -4653"/>
                      </a:avLst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410857" y="1533542"/>
                      <a:ext cx="11521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Human annotators</a:t>
                      </a:r>
                      <a:endParaRPr lang="en-US" sz="1600" dirty="0"/>
                    </a:p>
                  </p:txBody>
                </p:sp>
                <p:sp>
                  <p:nvSpPr>
                    <p:cNvPr id="13" name="Flowchart: Document 5"/>
                    <p:cNvSpPr/>
                    <p:nvPr/>
                  </p:nvSpPr>
                  <p:spPr>
                    <a:xfrm>
                      <a:off x="3167136" y="2813034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670997" y="3225730"/>
                      <a:ext cx="1488508" cy="584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Human</a:t>
                      </a:r>
                    </a:p>
                    <a:p>
                      <a:pPr algn="ctr"/>
                      <a:r>
                        <a:rPr lang="en-US" sz="1600" dirty="0"/>
                        <a:t>a</a:t>
                      </a:r>
                      <a:r>
                        <a:rPr lang="en-US" sz="1600" dirty="0" smtClean="0"/>
                        <a:t>nnotation files</a:t>
                      </a:r>
                      <a:endParaRPr lang="en-US" sz="1600" dirty="0"/>
                    </a:p>
                  </p:txBody>
                </p:sp>
                <p:cxnSp>
                  <p:nvCxnSpPr>
                    <p:cNvPr id="15" name="Straight Arrow Connector 14"/>
                    <p:cNvCxnSpPr>
                      <a:stCxn id="11" idx="4"/>
                      <a:endCxn id="44" idx="0"/>
                    </p:cNvCxnSpPr>
                    <p:nvPr/>
                  </p:nvCxnSpPr>
                  <p:spPr>
                    <a:xfrm>
                      <a:off x="2472975" y="2577658"/>
                      <a:ext cx="9962" cy="216837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/>
                    <p:cNvCxnSpPr>
                      <a:stCxn id="44" idx="3"/>
                      <a:endCxn id="13" idx="1"/>
                    </p:cNvCxnSpPr>
                    <p:nvPr/>
                  </p:nvCxnSpPr>
                  <p:spPr>
                    <a:xfrm flipV="1">
                      <a:off x="2836937" y="3047468"/>
                      <a:ext cx="330199" cy="13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-137315" y="1569546"/>
                      <a:ext cx="90774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Text files</a:t>
                      </a:r>
                      <a:endParaRPr lang="en-US" sz="16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2693" y="2377893"/>
                      <a:ext cx="95212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 smtClean="0"/>
                        <a:t>sample.txt</a:t>
                      </a:r>
                      <a:endParaRPr lang="en-US" sz="1400" i="1" dirty="0"/>
                    </a:p>
                  </p:txBody>
                </p:sp>
                <p:sp>
                  <p:nvSpPr>
                    <p:cNvPr id="19" name="Flowchart: Document 22"/>
                    <p:cNvSpPr/>
                    <p:nvPr/>
                  </p:nvSpPr>
                  <p:spPr>
                    <a:xfrm>
                      <a:off x="98697" y="1909841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Flowchart: Document 40"/>
                    <p:cNvSpPr/>
                    <p:nvPr/>
                  </p:nvSpPr>
                  <p:spPr>
                    <a:xfrm>
                      <a:off x="6046942" y="2813164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6017235" y="2528991"/>
                      <a:ext cx="10043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/>
                        <a:t>s</a:t>
                      </a:r>
                      <a:r>
                        <a:rPr lang="en-US" sz="1400" i="1" dirty="0" err="1" smtClean="0"/>
                        <a:t>ample.tbf</a:t>
                      </a:r>
                      <a:endParaRPr lang="en-US" sz="1400" i="1" dirty="0"/>
                    </a:p>
                  </p:txBody>
                </p:sp>
                <p:cxnSp>
                  <p:nvCxnSpPr>
                    <p:cNvPr id="22" name="Straight Arrow Connector 21"/>
                    <p:cNvCxnSpPr>
                      <a:stCxn id="13" idx="3"/>
                      <a:endCxn id="29" idx="1"/>
                    </p:cNvCxnSpPr>
                    <p:nvPr/>
                  </p:nvCxnSpPr>
                  <p:spPr>
                    <a:xfrm flipV="1">
                      <a:off x="3929136" y="3046785"/>
                      <a:ext cx="288032" cy="68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815652" y="3261734"/>
                      <a:ext cx="13640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Gold standard</a:t>
                      </a:r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9" idx="3"/>
                      <a:endCxn id="20" idx="1"/>
                    </p:cNvCxnSpPr>
                    <p:nvPr/>
                  </p:nvCxnSpPr>
                  <p:spPr>
                    <a:xfrm>
                      <a:off x="5407301" y="3046785"/>
                      <a:ext cx="639641" cy="81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Flowchart: Document 53"/>
                    <p:cNvSpPr/>
                    <p:nvPr/>
                  </p:nvSpPr>
                  <p:spPr>
                    <a:xfrm>
                      <a:off x="6125364" y="5517323"/>
                      <a:ext cx="762000" cy="468868"/>
                    </a:xfrm>
                    <a:prstGeom prst="flowChartDocumen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735098" y="6033951"/>
                      <a:ext cx="139092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/>
                        <a:t>System results</a:t>
                      </a:r>
                      <a:endParaRPr lang="en-US" sz="1600" dirty="0"/>
                    </a:p>
                  </p:txBody>
                </p:sp>
                <p:cxnSp>
                  <p:nvCxnSpPr>
                    <p:cNvPr id="27" name="Straight Arrow Connector 26"/>
                    <p:cNvCxnSpPr>
                      <a:stCxn id="33" idx="3"/>
                      <a:endCxn id="25" idx="1"/>
                    </p:cNvCxnSpPr>
                    <p:nvPr/>
                  </p:nvCxnSpPr>
                  <p:spPr>
                    <a:xfrm>
                      <a:off x="5839349" y="5749263"/>
                      <a:ext cx="286015" cy="249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5551317" y="5169946"/>
                      <a:ext cx="16582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smtClean="0"/>
                        <a:t>sample-system1.</a:t>
                      </a:r>
                      <a:r>
                        <a:rPr lang="en-US" sz="1400" i="1" dirty="0"/>
                        <a:t>t</a:t>
                      </a:r>
                      <a:r>
                        <a:rPr lang="en-US" sz="1400" i="1" dirty="0" smtClean="0"/>
                        <a:t>bf</a:t>
                      </a:r>
                      <a:endParaRPr lang="en-US" sz="1400" i="1" dirty="0"/>
                    </a:p>
                  </p:txBody>
                </p:sp>
                <p:sp>
                  <p:nvSpPr>
                    <p:cNvPr id="29" name="Rounded Rectangle 28"/>
                    <p:cNvSpPr/>
                    <p:nvPr/>
                  </p:nvSpPr>
                  <p:spPr>
                    <a:xfrm>
                      <a:off x="4217168" y="2793682"/>
                      <a:ext cx="1190133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Converter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0" name="Elbow Connector 29"/>
                    <p:cNvCxnSpPr>
                      <a:stCxn id="20" idx="3"/>
                      <a:endCxn id="39" idx="0"/>
                    </p:cNvCxnSpPr>
                    <p:nvPr/>
                  </p:nvCxnSpPr>
                  <p:spPr>
                    <a:xfrm>
                      <a:off x="6808942" y="3047598"/>
                      <a:ext cx="164533" cy="1114236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067041" y="2541654"/>
                      <a:ext cx="10342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i="1" dirty="0" err="1" smtClean="0"/>
                        <a:t>sample.ann</a:t>
                      </a:r>
                      <a:endParaRPr lang="en-US" sz="1400" i="1" dirty="0"/>
                    </a:p>
                  </p:txBody>
                </p:sp>
                <p:cxnSp>
                  <p:nvCxnSpPr>
                    <p:cNvPr id="32" name="Elbow Connector 31"/>
                    <p:cNvCxnSpPr>
                      <a:stCxn id="88" idx="3"/>
                      <a:endCxn id="33" idx="1"/>
                    </p:cNvCxnSpPr>
                    <p:nvPr/>
                  </p:nvCxnSpPr>
                  <p:spPr>
                    <a:xfrm>
                      <a:off x="1014813" y="4431864"/>
                      <a:ext cx="936104" cy="1317399"/>
                    </a:xfrm>
                    <a:prstGeom prst="bentConnector3">
                      <a:avLst>
                        <a:gd name="adj1" fmla="val 58969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1950917" y="5457978"/>
                      <a:ext cx="3888432" cy="582569"/>
                    </a:xfrm>
                    <a:prstGeom prst="round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Event extraction system</a:t>
                      </a:r>
                    </a:p>
                  </p:txBody>
                </p:sp>
                <p:cxnSp>
                  <p:nvCxnSpPr>
                    <p:cNvPr id="34" name="Elbow Connector 33"/>
                    <p:cNvCxnSpPr>
                      <a:stCxn id="25" idx="3"/>
                      <a:endCxn id="39" idx="2"/>
                    </p:cNvCxnSpPr>
                    <p:nvPr/>
                  </p:nvCxnSpPr>
                  <p:spPr>
                    <a:xfrm flipV="1">
                      <a:off x="6887364" y="4668040"/>
                      <a:ext cx="86111" cy="1083717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Flowchart: Document 34"/>
                    <p:cNvSpPr/>
                    <p:nvPr/>
                  </p:nvSpPr>
                  <p:spPr>
                    <a:xfrm>
                      <a:off x="42705" y="3621774"/>
                      <a:ext cx="900100" cy="468868"/>
                    </a:xfrm>
                    <a:prstGeom prst="flowChartDocumen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i="1" dirty="0" err="1">
                          <a:solidFill>
                            <a:srgbClr val="000000"/>
                          </a:solidFill>
                        </a:rPr>
                        <a:t>sample.tkn</a:t>
                      </a:r>
                      <a:endParaRPr lang="en-US" sz="1200" i="1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cxnSp>
                  <p:nvCxnSpPr>
                    <p:cNvPr id="37" name="Straight Arrow Connector 36"/>
                    <p:cNvCxnSpPr>
                      <a:stCxn id="19" idx="2"/>
                      <a:endCxn id="38" idx="0"/>
                    </p:cNvCxnSpPr>
                    <p:nvPr/>
                  </p:nvCxnSpPr>
                  <p:spPr>
                    <a:xfrm flipH="1">
                      <a:off x="474753" y="2347712"/>
                      <a:ext cx="4944" cy="40996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-101311" y="2757678"/>
                      <a:ext cx="1152127" cy="607423"/>
                    </a:xfrm>
                    <a:prstGeom prst="roundRect">
                      <a:avLst/>
                    </a:prstGeom>
                    <a:solidFill>
                      <a:schemeClr val="accent3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Tokenizer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(LDC)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6415413" y="4161834"/>
                      <a:ext cx="1116124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Evaluator</a:t>
                      </a:r>
                    </a:p>
                  </p:txBody>
                </p:sp>
                <p:sp>
                  <p:nvSpPr>
                    <p:cNvPr id="40" name="Flowchart: Process 43"/>
                    <p:cNvSpPr/>
                    <p:nvPr/>
                  </p:nvSpPr>
                  <p:spPr>
                    <a:xfrm>
                      <a:off x="7661752" y="4161834"/>
                      <a:ext cx="913901" cy="487537"/>
                    </a:xfrm>
                    <a:prstGeom prst="flowChartProcess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1" name="Straight Arrow Connector 40"/>
                    <p:cNvCxnSpPr>
                      <a:stCxn id="39" idx="3"/>
                      <a:endCxn id="40" idx="1"/>
                    </p:cNvCxnSpPr>
                    <p:nvPr/>
                  </p:nvCxnSpPr>
                  <p:spPr>
                    <a:xfrm flipV="1">
                      <a:off x="7531537" y="4405603"/>
                      <a:ext cx="130215" cy="933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27913" y="3621774"/>
                      <a:ext cx="1846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endParaRPr lang="en-US" sz="1400" i="1" dirty="0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-29303" y="4125830"/>
                      <a:ext cx="11079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Tokenized text</a:t>
                      </a:r>
                      <a:endParaRPr lang="en-US" sz="1200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2128936" y="2794495"/>
                      <a:ext cx="708001" cy="50620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8" name="Elbow Connector 7"/>
                  <p:cNvCxnSpPr>
                    <a:stCxn id="88" idx="3"/>
                    <a:endCxn id="44" idx="1"/>
                  </p:cNvCxnSpPr>
                  <p:nvPr/>
                </p:nvCxnSpPr>
                <p:spPr>
                  <a:xfrm flipV="1">
                    <a:off x="1107581" y="3286872"/>
                    <a:ext cx="1114123" cy="1384266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1899669" y="2384884"/>
                    <a:ext cx="3924436" cy="172819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303825" y="2384884"/>
                    <a:ext cx="19525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Human annotation</a:t>
                    </a:r>
                    <a:endParaRPr lang="en-US" dirty="0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359532" y="2920299"/>
                  <a:ext cx="6480720" cy="1948861"/>
                  <a:chOff x="359532" y="2920299"/>
                  <a:chExt cx="6480720" cy="1948861"/>
                </a:xfrm>
              </p:grpSpPr>
              <p:cxnSp>
                <p:nvCxnSpPr>
                  <p:cNvPr id="45" name="Straight Arrow Connector 44"/>
                  <p:cNvCxnSpPr>
                    <a:stCxn id="88" idx="3"/>
                    <a:endCxn id="39" idx="1"/>
                  </p:cNvCxnSpPr>
                  <p:nvPr/>
                </p:nvCxnSpPr>
                <p:spPr>
                  <a:xfrm flipV="1">
                    <a:off x="1439652" y="3970135"/>
                    <a:ext cx="5400600" cy="1692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Flowchart: Process 43"/>
                  <p:cNvSpPr/>
                  <p:nvPr/>
                </p:nvSpPr>
                <p:spPr>
                  <a:xfrm>
                    <a:off x="359532" y="3104964"/>
                    <a:ext cx="1080120" cy="1764196"/>
                  </a:xfrm>
                  <a:prstGeom prst="flowChart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2" name="Straight Arrow Connector 91"/>
                  <p:cNvCxnSpPr>
                    <a:stCxn id="38" idx="2"/>
                    <a:endCxn id="88" idx="0"/>
                  </p:cNvCxnSpPr>
                  <p:nvPr/>
                </p:nvCxnSpPr>
                <p:spPr>
                  <a:xfrm>
                    <a:off x="899592" y="2920299"/>
                    <a:ext cx="0" cy="1846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1403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43508" y="653206"/>
            <a:ext cx="8712968" cy="4574722"/>
            <a:chOff x="143508" y="653206"/>
            <a:chExt cx="8712968" cy="4574722"/>
          </a:xfrm>
        </p:grpSpPr>
        <p:sp>
          <p:nvSpPr>
            <p:cNvPr id="6" name="Smiley Face 5"/>
            <p:cNvSpPr/>
            <p:nvPr/>
          </p:nvSpPr>
          <p:spPr>
            <a:xfrm>
              <a:off x="2487107" y="1336068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65320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Human annotators</a:t>
              </a:r>
              <a:endParaRPr lang="en-US" sz="1400" dirty="0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3364969" y="192747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67844" y="1445875"/>
              <a:ext cx="1483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Human annotation files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stCxn id="6" idx="4"/>
              <a:endCxn id="39" idx="0"/>
            </p:cNvCxnSpPr>
            <p:nvPr/>
          </p:nvCxnSpPr>
          <p:spPr>
            <a:xfrm>
              <a:off x="2677607" y="1717068"/>
              <a:ext cx="0" cy="191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9" idx="3"/>
              <a:endCxn id="8" idx="1"/>
            </p:cNvCxnSpPr>
            <p:nvPr/>
          </p:nvCxnSpPr>
          <p:spPr>
            <a:xfrm flipV="1">
              <a:off x="3031607" y="2161908"/>
              <a:ext cx="333362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3508" y="672951"/>
              <a:ext cx="1137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Original text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576" y="1357027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348860" y="960983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6189027" y="1926791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73225" y="2370311"/>
              <a:ext cx="95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/>
                <a:t>s</a:t>
              </a:r>
              <a:r>
                <a:rPr lang="en-US" sz="1400" i="1" dirty="0" err="1" smtClean="0"/>
                <a:t>ample.tbf</a:t>
              </a:r>
              <a:endParaRPr lang="en-US" sz="1400" i="1" dirty="0"/>
            </a:p>
          </p:txBody>
        </p:sp>
        <p:cxnSp>
          <p:nvCxnSpPr>
            <p:cNvPr id="17" name="Straight Arrow Connector 16"/>
            <p:cNvCxnSpPr>
              <a:stCxn id="8" idx="3"/>
              <a:endCxn id="24" idx="1"/>
            </p:cNvCxnSpPr>
            <p:nvPr/>
          </p:nvCxnSpPr>
          <p:spPr>
            <a:xfrm flipV="1">
              <a:off x="4126969" y="2161225"/>
              <a:ext cx="481035" cy="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913775" y="1409871"/>
              <a:ext cx="15925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Gold standard</a:t>
              </a:r>
            </a:p>
            <a:p>
              <a:r>
                <a:rPr lang="en-US" sz="1400" dirty="0" smtClean="0"/>
                <a:t>event mention files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>
              <a:stCxn id="24" idx="3"/>
              <a:endCxn id="15" idx="1"/>
            </p:cNvCxnSpPr>
            <p:nvPr/>
          </p:nvCxnSpPr>
          <p:spPr>
            <a:xfrm>
              <a:off x="5632073" y="2161225"/>
              <a:ext cx="5569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Document 19"/>
            <p:cNvSpPr/>
            <p:nvPr/>
          </p:nvSpPr>
          <p:spPr>
            <a:xfrm>
              <a:off x="6172133" y="4456276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76156" y="3933056"/>
              <a:ext cx="1156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System event</a:t>
              </a:r>
            </a:p>
            <a:p>
              <a:r>
                <a:rPr lang="en-US" sz="1400" dirty="0" smtClean="0"/>
                <a:t>mention files</a:t>
              </a:r>
              <a:endParaRPr lang="en-US" sz="1400" dirty="0"/>
            </a:p>
          </p:txBody>
        </p:sp>
        <p:cxnSp>
          <p:nvCxnSpPr>
            <p:cNvPr id="22" name="Straight Arrow Connector 21"/>
            <p:cNvCxnSpPr>
              <a:stCxn id="28" idx="3"/>
              <a:endCxn id="20" idx="1"/>
            </p:cNvCxnSpPr>
            <p:nvPr/>
          </p:nvCxnSpPr>
          <p:spPr>
            <a:xfrm>
              <a:off x="5668077" y="4688216"/>
              <a:ext cx="504056" cy="2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96136" y="4920151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t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608004" y="1908122"/>
              <a:ext cx="1024069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Converter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15" idx="3"/>
              <a:endCxn id="34" idx="0"/>
            </p:cNvCxnSpPr>
            <p:nvPr/>
          </p:nvCxnSpPr>
          <p:spPr>
            <a:xfrm>
              <a:off x="6951027" y="2161225"/>
              <a:ext cx="447287" cy="9807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13707" y="2365139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27" name="Elbow Connector 26"/>
            <p:cNvCxnSpPr>
              <a:stCxn id="33" idx="2"/>
              <a:endCxn id="108" idx="1"/>
            </p:cNvCxnSpPr>
            <p:nvPr/>
          </p:nvCxnSpPr>
          <p:spPr>
            <a:xfrm rot="16200000" flipH="1">
              <a:off x="552168" y="2454563"/>
              <a:ext cx="663214" cy="3078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94923" y="4396931"/>
              <a:ext cx="3573154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Event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mention detection </a:t>
              </a:r>
              <a:r>
                <a:rPr lang="en-US" sz="1400" b="1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29" name="Elbow Connector 28"/>
            <p:cNvCxnSpPr>
              <a:stCxn id="20" idx="3"/>
              <a:endCxn id="34" idx="2"/>
            </p:cNvCxnSpPr>
            <p:nvPr/>
          </p:nvCxnSpPr>
          <p:spPr>
            <a:xfrm flipV="1">
              <a:off x="6934133" y="3648173"/>
              <a:ext cx="464181" cy="104253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2"/>
              <a:endCxn id="33" idx="0"/>
            </p:cNvCxnSpPr>
            <p:nvPr/>
          </p:nvCxnSpPr>
          <p:spPr>
            <a:xfrm>
              <a:off x="729860" y="1398854"/>
              <a:ext cx="0" cy="4409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16697" y="1839844"/>
              <a:ext cx="1026325" cy="4370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T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okenizer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12260" y="3141967"/>
              <a:ext cx="972108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8100393" y="3140968"/>
              <a:ext cx="756083" cy="50720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Results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3"/>
              <a:endCxn id="35" idx="1"/>
            </p:cNvCxnSpPr>
            <p:nvPr/>
          </p:nvCxnSpPr>
          <p:spPr>
            <a:xfrm flipV="1">
              <a:off x="7884368" y="3394571"/>
              <a:ext cx="216025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84570" y="3124709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23606" y="190893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brat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94923" y="1054477"/>
              <a:ext cx="3737217" cy="1674187"/>
            </a:xfrm>
            <a:prstGeom prst="roundRect">
              <a:avLst>
                <a:gd name="adj" fmla="val 85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Elbow Connector 41"/>
            <p:cNvCxnSpPr>
              <a:endCxn id="68" idx="0"/>
            </p:cNvCxnSpPr>
            <p:nvPr/>
          </p:nvCxnSpPr>
          <p:spPr>
            <a:xfrm>
              <a:off x="1799691" y="3068959"/>
              <a:ext cx="1687107" cy="71453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8" idx="3"/>
              <a:endCxn id="39" idx="2"/>
            </p:cNvCxnSpPr>
            <p:nvPr/>
          </p:nvCxnSpPr>
          <p:spPr>
            <a:xfrm flipV="1">
              <a:off x="1799691" y="2415141"/>
              <a:ext cx="877916" cy="52494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094189" y="1068995"/>
              <a:ext cx="2612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Human event mention detection </a:t>
              </a:r>
              <a:endParaRPr lang="en-US" sz="1400" b="1" dirty="0"/>
            </a:p>
          </p:txBody>
        </p:sp>
        <p:cxnSp>
          <p:nvCxnSpPr>
            <p:cNvPr id="84" name="Straight Connector 83"/>
            <p:cNvCxnSpPr>
              <a:endCxn id="6" idx="0"/>
            </p:cNvCxnSpPr>
            <p:nvPr/>
          </p:nvCxnSpPr>
          <p:spPr>
            <a:xfrm flipH="1">
              <a:off x="2677607" y="908720"/>
              <a:ext cx="274213" cy="427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33" idx="2"/>
              <a:endCxn id="114" idx="1"/>
            </p:cNvCxnSpPr>
            <p:nvPr/>
          </p:nvCxnSpPr>
          <p:spPr>
            <a:xfrm rot="16200000" flipH="1">
              <a:off x="28476" y="2978255"/>
              <a:ext cx="1710598" cy="3078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63131" y="2420888"/>
              <a:ext cx="1324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Tokenized text</a:t>
              </a:r>
              <a:endParaRPr lang="en-US" sz="1400" dirty="0"/>
            </a:p>
          </p:txBody>
        </p:sp>
        <p:sp>
          <p:nvSpPr>
            <p:cNvPr id="108" name="Flowchart: Document 107"/>
            <p:cNvSpPr/>
            <p:nvPr/>
          </p:nvSpPr>
          <p:spPr>
            <a:xfrm>
              <a:off x="1037691" y="2705652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4" name="Flowchart: Document 113"/>
            <p:cNvSpPr/>
            <p:nvPr/>
          </p:nvSpPr>
          <p:spPr>
            <a:xfrm>
              <a:off x="1037691" y="3753036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83568" y="346500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Token mapping table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80177" y="4168825"/>
              <a:ext cx="995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sample.tab</a:t>
              </a:r>
              <a:endParaRPr lang="en-US" sz="1400" i="1" dirty="0"/>
            </a:p>
          </p:txBody>
        </p:sp>
        <p:cxnSp>
          <p:nvCxnSpPr>
            <p:cNvPr id="119" name="Elbow Connector 118"/>
            <p:cNvCxnSpPr>
              <a:stCxn id="114" idx="3"/>
              <a:endCxn id="34" idx="1"/>
            </p:cNvCxnSpPr>
            <p:nvPr/>
          </p:nvCxnSpPr>
          <p:spPr>
            <a:xfrm flipV="1">
              <a:off x="1799691" y="3395070"/>
              <a:ext cx="5112569" cy="592400"/>
            </a:xfrm>
            <a:prstGeom prst="bentConnector3">
              <a:avLst>
                <a:gd name="adj1" fmla="val 6788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24" idx="2"/>
            </p:cNvCxnSpPr>
            <p:nvPr/>
          </p:nvCxnSpPr>
          <p:spPr>
            <a:xfrm flipV="1">
              <a:off x="1799691" y="2414328"/>
              <a:ext cx="3320348" cy="14467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endCxn id="28" idx="0"/>
            </p:cNvCxnSpPr>
            <p:nvPr/>
          </p:nvCxnSpPr>
          <p:spPr>
            <a:xfrm>
              <a:off x="1799691" y="4113076"/>
              <a:ext cx="2081809" cy="28385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481572" y="4194666"/>
              <a:ext cx="0" cy="1958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Arc 67"/>
            <p:cNvSpPr/>
            <p:nvPr/>
          </p:nvSpPr>
          <p:spPr>
            <a:xfrm rot="2700000">
              <a:off x="2972878" y="3693923"/>
              <a:ext cx="595332" cy="6116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7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 (2): pre-tokenization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</a:t>
            </a:r>
            <a:r>
              <a:rPr lang="en-US" altLang="ja-JP" dirty="0"/>
              <a:t> (*.</a:t>
            </a:r>
            <a:r>
              <a:rPr lang="en-US" altLang="ja-JP" dirty="0" err="1"/>
              <a:t>tbf</a:t>
            </a:r>
            <a:r>
              <a:rPr lang="en-US" altLang="ja-JP" dirty="0"/>
              <a:t>)</a:t>
            </a:r>
            <a:r>
              <a:rPr lang="en-US" dirty="0"/>
              <a:t> is token-</a:t>
            </a:r>
            <a:r>
              <a:rPr lang="en-US" dirty="0" smtClean="0"/>
              <a:t>based</a:t>
            </a:r>
            <a:endParaRPr lang="en-US" dirty="0"/>
          </a:p>
          <a:p>
            <a:pPr lvl="1"/>
            <a:r>
              <a:rPr lang="en-US" dirty="0"/>
              <a:t>The tokenization file used by annotators will be released to the participants, gold standard and systems will report annotations use the same tokenization.</a:t>
            </a:r>
            <a:endParaRPr lang="en-US" dirty="0" smtClean="0"/>
          </a:p>
        </p:txBody>
      </p:sp>
      <p:sp>
        <p:nvSpPr>
          <p:cNvPr id="177" name="Slide Number Placeholder 106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9372" y="2348879"/>
            <a:ext cx="8820925" cy="4473208"/>
            <a:chOff x="229372" y="2348879"/>
            <a:chExt cx="8820925" cy="4473208"/>
          </a:xfrm>
        </p:grpSpPr>
        <p:sp>
          <p:nvSpPr>
            <p:cNvPr id="4" name="Smiley Face 3"/>
            <p:cNvSpPr/>
            <p:nvPr/>
          </p:nvSpPr>
          <p:spPr>
            <a:xfrm>
              <a:off x="1584946" y="2651956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3616" y="2370366"/>
              <a:ext cx="1790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462808" y="3243362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2357" y="3600309"/>
              <a:ext cx="15691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4"/>
              <a:endCxn id="53" idx="0"/>
            </p:cNvCxnSpPr>
            <p:nvPr/>
          </p:nvCxnSpPr>
          <p:spPr>
            <a:xfrm>
              <a:off x="1775446" y="3032956"/>
              <a:ext cx="0" cy="191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29446" y="3477796"/>
              <a:ext cx="333362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1311" y="5070666"/>
              <a:ext cx="906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4366845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29372" y="4635887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6029054" y="3242679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16318" y="2941203"/>
              <a:ext cx="959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/>
                <a:t>s</a:t>
              </a:r>
              <a:r>
                <a:rPr lang="en-US" sz="1400" i="1" dirty="0" err="1" smtClean="0"/>
                <a:t>ample.tbf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 flipV="1">
              <a:off x="3224808" y="3477113"/>
              <a:ext cx="1021155" cy="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44108" y="3672317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472100" y="3477113"/>
              <a:ext cx="5569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6012160" y="5756597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33762" y="6237312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>
              <a:off x="5508104" y="5988537"/>
              <a:ext cx="504056" cy="2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670150" y="5461483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t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245963" y="3224010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791054" y="3477113"/>
              <a:ext cx="482755" cy="113786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481812" y="296094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2"/>
              <a:endCxn id="55" idx="1"/>
            </p:cNvCxnSpPr>
            <p:nvPr/>
          </p:nvCxnSpPr>
          <p:spPr>
            <a:xfrm rot="16200000" flipH="1">
              <a:off x="477613" y="5206517"/>
              <a:ext cx="914779" cy="64926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259632" y="5697252"/>
              <a:ext cx="4248472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</a:t>
              </a:r>
              <a:r>
                <a:rPr lang="en-US" dirty="0" smtClean="0">
                  <a:solidFill>
                    <a:schemeClr val="tx1"/>
                  </a:solidFill>
                </a:rPr>
                <a:t>mention detection </a:t>
              </a:r>
              <a:r>
                <a:rPr lang="en-US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774160" y="5121188"/>
              <a:ext cx="499649" cy="86984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3773996" y="4638618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419872" y="4870322"/>
              <a:ext cx="354124" cy="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>
              <a:off x="991372" y="4870321"/>
              <a:ext cx="12763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2267745" y="4566610"/>
              <a:ext cx="1152127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</a:t>
              </a:r>
              <a:r>
                <a:rPr lang="en-US" dirty="0" err="1" smtClean="0">
                  <a:solidFill>
                    <a:schemeClr val="tx1"/>
                  </a:solidFill>
                </a:rPr>
                <a:t>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660740" y="4614982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36396" y="4613983"/>
              <a:ext cx="913901" cy="50720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886877" y="4867586"/>
              <a:ext cx="249519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692882" y="4366845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6069" y="505791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21445" y="3224823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Elbow Connector 122"/>
            <p:cNvCxnSpPr>
              <a:stCxn id="23" idx="0"/>
              <a:endCxn id="53" idx="1"/>
            </p:cNvCxnSpPr>
            <p:nvPr/>
          </p:nvCxnSpPr>
          <p:spPr>
            <a:xfrm rot="5400000" flipH="1" flipV="1">
              <a:off x="436928" y="3651371"/>
              <a:ext cx="1157961" cy="8110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935002" y="2370366"/>
              <a:ext cx="4645110" cy="1814718"/>
            </a:xfrm>
            <a:prstGeom prst="roundRect">
              <a:avLst>
                <a:gd name="adj" fmla="val 85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Elbow Connector 75"/>
            <p:cNvCxnSpPr>
              <a:stCxn id="35" idx="3"/>
            </p:cNvCxnSpPr>
            <p:nvPr/>
          </p:nvCxnSpPr>
          <p:spPr>
            <a:xfrm>
              <a:off x="4535996" y="4873052"/>
              <a:ext cx="323036" cy="8242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35" idx="3"/>
              <a:endCxn id="72" idx="2"/>
            </p:cNvCxnSpPr>
            <p:nvPr/>
          </p:nvCxnSpPr>
          <p:spPr>
            <a:xfrm flipV="1">
              <a:off x="4535996" y="3730216"/>
              <a:ext cx="323036" cy="114283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2"/>
              <a:endCxn id="38" idx="0"/>
            </p:cNvCxnSpPr>
            <p:nvPr/>
          </p:nvCxnSpPr>
          <p:spPr>
            <a:xfrm>
              <a:off x="2843808" y="3681233"/>
              <a:ext cx="1" cy="885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527884" y="2348879"/>
              <a:ext cx="1954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Human event mention detection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35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2696257"/>
            <a:ext cx="9090474" cy="4149080"/>
            <a:chOff x="-74738" y="2456983"/>
            <a:chExt cx="9090474" cy="4149080"/>
          </a:xfrm>
        </p:grpSpPr>
        <p:sp>
          <p:nvSpPr>
            <p:cNvPr id="4" name="Smiley Face 3"/>
            <p:cNvSpPr/>
            <p:nvPr/>
          </p:nvSpPr>
          <p:spPr>
            <a:xfrm>
              <a:off x="699320" y="2456983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48" y="2889031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80320" y="2647483"/>
              <a:ext cx="323328" cy="400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74738" y="4617223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13294" y="4185175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9898" y="2528991"/>
              <a:ext cx="103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Sample.cbf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5757910" y="5517323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 flipV="1">
              <a:off x="3092846" y="5751757"/>
              <a:ext cx="2665064" cy="20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325862" y="5193287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c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26505" cy="11015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975294" y="4419609"/>
              <a:ext cx="336094" cy="1352995"/>
            </a:xfrm>
            <a:prstGeom prst="bentConnector3">
              <a:avLst>
                <a:gd name="adj1" fmla="val 624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311388" y="5481319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519910" y="4655377"/>
              <a:ext cx="661131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4515744" y="4185175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870167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 flipV="1">
              <a:off x="975294" y="4419518"/>
              <a:ext cx="972770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7972" y="414917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1835" y="4149171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794109" y="4392940"/>
              <a:ext cx="307726" cy="9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/>
          <p:cNvCxnSpPr>
            <a:stCxn id="35" idx="3"/>
            <a:endCxn id="39" idx="1"/>
          </p:cNvCxnSpPr>
          <p:nvPr/>
        </p:nvCxnSpPr>
        <p:spPr>
          <a:xfrm flipV="1">
            <a:off x="5352482" y="4641548"/>
            <a:ext cx="1290228" cy="17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3" idx="3"/>
            <a:endCxn id="53" idx="1"/>
          </p:cNvCxnSpPr>
          <p:nvPr/>
        </p:nvCxnSpPr>
        <p:spPr>
          <a:xfrm flipV="1">
            <a:off x="1050032" y="3286872"/>
            <a:ext cx="428354" cy="1372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tbf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tokenization file used by annotators will be released to the participants, gold standard and systems will report annotations use the same tokenization.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80492" y="2522722"/>
            <a:ext cx="10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Sample.tbf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89864" y="5241441"/>
            <a:ext cx="16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sample-system1.tbf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7740352" y="58412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should we be talking to someone about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Text of the tokens are not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692" y="3068960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24 </a:t>
            </a:r>
            <a:r>
              <a:rPr lang="en-US" dirty="0">
                <a:solidFill>
                  <a:schemeClr val="tx1"/>
                </a:solidFill>
              </a:rPr>
              <a:t>31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37</a:t>
            </a:r>
          </a:p>
          <a:p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38 </a:t>
            </a:r>
            <a:r>
              <a:rPr lang="en-US" dirty="0">
                <a:solidFill>
                  <a:schemeClr val="tx1"/>
                </a:solidFill>
              </a:rPr>
              <a:t>42</a:t>
            </a:r>
          </a:p>
          <a:p>
            <a:r>
              <a:rPr lang="en-US" dirty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42 43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559</Words>
  <Application>Microsoft Office PowerPoint</Application>
  <PresentationFormat>On-screen Show (4:3)</PresentationFormat>
  <Paragraphs>174</Paragraphs>
  <Slides>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Work flow (1): pseudo-tokens</vt:lpstr>
      <vt:lpstr>PowerPoint Presentation</vt:lpstr>
      <vt:lpstr>PowerPoint Presentation</vt:lpstr>
      <vt:lpstr>Work flow (2): pre-tokenization</vt:lpstr>
      <vt:lpstr>Work flow (1): pseudo-tokens</vt:lpstr>
      <vt:lpstr>Work flow (2): pre-tokenization</vt:lpstr>
      <vt:lpstr>A token file (*.tkn)</vt:lpstr>
      <vt:lpstr>Simplified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104</cp:revision>
  <dcterms:created xsi:type="dcterms:W3CDTF">2006-08-16T00:00:00Z</dcterms:created>
  <dcterms:modified xsi:type="dcterms:W3CDTF">2014-10-13T21:21:47Z</dcterms:modified>
</cp:coreProperties>
</file>