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2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2904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953" y="2312876"/>
            <a:ext cx="8861324" cy="4545124"/>
            <a:chOff x="-8543" y="2312876"/>
            <a:chExt cx="8861324" cy="4545124"/>
          </a:xfrm>
        </p:grpSpPr>
        <p:grpSp>
          <p:nvGrpSpPr>
            <p:cNvPr id="135" name="Group 134"/>
            <p:cNvGrpSpPr/>
            <p:nvPr/>
          </p:nvGrpSpPr>
          <p:grpSpPr>
            <a:xfrm>
              <a:off x="-8543" y="2312876"/>
              <a:ext cx="8861324" cy="4545124"/>
              <a:chOff x="-101311" y="2073602"/>
              <a:chExt cx="8861324" cy="454512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292" y="207360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01311" y="2433642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3244" y="3189726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69248" y="2721674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326013" cy="11142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65" idx="2"/>
                <a:endCxn id="163" idx="1"/>
              </p:cNvCxnSpPr>
              <p:nvPr/>
            </p:nvCxnSpPr>
            <p:spPr>
              <a:xfrm rot="5400000">
                <a:off x="809841" y="4956728"/>
                <a:ext cx="1149558" cy="435512"/>
              </a:xfrm>
              <a:prstGeom prst="bentConnector4">
                <a:avLst>
                  <a:gd name="adj1" fmla="val 35982"/>
                  <a:gd name="adj2" fmla="val 1524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68040"/>
                <a:ext cx="247591" cy="108371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1221376" y="41618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1055335" y="4393538"/>
                <a:ext cx="166041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2"/>
                <a:endCxn id="168" idx="0"/>
              </p:cNvCxnSpPr>
              <p:nvPr/>
            </p:nvCxnSpPr>
            <p:spPr>
              <a:xfrm>
                <a:off x="450248" y="3159545"/>
                <a:ext cx="29024" cy="930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-96792" y="4089826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405952" y="4161834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7846112" y="4161834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632089" y="4405603"/>
                <a:ext cx="214023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65" idx="0"/>
              <a:endCxn id="174" idx="1"/>
            </p:cNvCxnSpPr>
            <p:nvPr/>
          </p:nvCxnSpPr>
          <p:spPr>
            <a:xfrm rot="5400000" flipH="1" flipV="1">
              <a:off x="1226304" y="3755712"/>
              <a:ext cx="1114236" cy="1765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>
            <a:off x="2093640" y="4635542"/>
            <a:ext cx="4422576" cy="18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87524" y="1088740"/>
            <a:ext cx="8712968" cy="4838963"/>
            <a:chOff x="287524" y="1088740"/>
            <a:chExt cx="8712968" cy="4838963"/>
          </a:xfrm>
        </p:grpSpPr>
        <p:sp>
          <p:nvSpPr>
            <p:cNvPr id="89" name="TextBox 88"/>
            <p:cNvSpPr txBox="1"/>
            <p:nvPr/>
          </p:nvSpPr>
          <p:spPr>
            <a:xfrm>
              <a:off x="467544" y="4509120"/>
              <a:ext cx="92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Token table</a:t>
              </a:r>
              <a:endParaRPr lang="en-US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7524" y="1088740"/>
              <a:ext cx="8712968" cy="4838963"/>
              <a:chOff x="287524" y="1088740"/>
              <a:chExt cx="8712968" cy="4838963"/>
            </a:xfrm>
          </p:grpSpPr>
          <p:sp>
            <p:nvSpPr>
              <p:cNvPr id="79" name="Flowchart: Document 34"/>
              <p:cNvSpPr/>
              <p:nvPr/>
            </p:nvSpPr>
            <p:spPr>
              <a:xfrm>
                <a:off x="467544" y="4041068"/>
                <a:ext cx="9001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rgbClr val="000000"/>
                    </a:solidFill>
                  </a:rPr>
                  <a:t>sample.tab</a:t>
                </a:r>
                <a:endParaRPr lang="en-US" sz="12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7524" y="1088740"/>
                <a:ext cx="8712968" cy="4838963"/>
                <a:chOff x="287524" y="1088740"/>
                <a:chExt cx="8712968" cy="4838963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87524" y="1088740"/>
                  <a:ext cx="8712968" cy="4838963"/>
                  <a:chOff x="-44547" y="1772816"/>
                  <a:chExt cx="8712968" cy="483896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-44547" y="1772816"/>
                    <a:ext cx="8712968" cy="4838963"/>
                    <a:chOff x="-137315" y="1533542"/>
                    <a:chExt cx="8712968" cy="4838963"/>
                  </a:xfrm>
                </p:grpSpPr>
                <p:sp>
                  <p:nvSpPr>
                    <p:cNvPr id="11" name="Smiley Face 10"/>
                    <p:cNvSpPr/>
                    <p:nvPr/>
                  </p:nvSpPr>
                  <p:spPr>
                    <a:xfrm>
                      <a:off x="2274953" y="2181614"/>
                      <a:ext cx="396044" cy="396044"/>
                    </a:xfrm>
                    <a:prstGeom prst="smileyFace">
                      <a:avLst>
                        <a:gd name="adj" fmla="val -4653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10857" y="1533542"/>
                      <a:ext cx="11521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 annotators</a:t>
                      </a:r>
                      <a:endParaRPr lang="en-US" sz="1600" dirty="0"/>
                    </a:p>
                  </p:txBody>
                </p:sp>
                <p:sp>
                  <p:nvSpPr>
                    <p:cNvPr id="13" name="Flowchart: Document 5"/>
                    <p:cNvSpPr/>
                    <p:nvPr/>
                  </p:nvSpPr>
                  <p:spPr>
                    <a:xfrm>
                      <a:off x="3167136" y="281303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70997" y="3225730"/>
                      <a:ext cx="1488508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n-US" sz="1600" dirty="0" smtClean="0"/>
                        <a:t>nnotation files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15" name="Straight Arrow Connector 14"/>
                    <p:cNvCxnSpPr>
                      <a:stCxn id="11" idx="4"/>
                      <a:endCxn id="44" idx="0"/>
                    </p:cNvCxnSpPr>
                    <p:nvPr/>
                  </p:nvCxnSpPr>
                  <p:spPr>
                    <a:xfrm>
                      <a:off x="2472975" y="2577658"/>
                      <a:ext cx="9962" cy="21683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44" idx="3"/>
                      <a:endCxn id="13" idx="1"/>
                    </p:cNvCxnSpPr>
                    <p:nvPr/>
                  </p:nvCxnSpPr>
                  <p:spPr>
                    <a:xfrm flipV="1">
                      <a:off x="2836937" y="3047468"/>
                      <a:ext cx="330199" cy="1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-137315" y="1569546"/>
                      <a:ext cx="907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Text files</a:t>
                      </a:r>
                      <a:endParaRPr lang="en-US" sz="16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2693" y="2377893"/>
                      <a:ext cx="9521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sample.txt</a:t>
                      </a:r>
                      <a:endParaRPr lang="en-US" sz="1400" i="1" dirty="0"/>
                    </a:p>
                  </p:txBody>
                </p:sp>
                <p:sp>
                  <p:nvSpPr>
                    <p:cNvPr id="19" name="Flowchart: Document 22"/>
                    <p:cNvSpPr/>
                    <p:nvPr/>
                  </p:nvSpPr>
                  <p:spPr>
                    <a:xfrm>
                      <a:off x="98697" y="1909841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Flowchart: Document 40"/>
                    <p:cNvSpPr/>
                    <p:nvPr/>
                  </p:nvSpPr>
                  <p:spPr>
                    <a:xfrm>
                      <a:off x="6046942" y="281316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017235" y="2528991"/>
                      <a:ext cx="10043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i="1" dirty="0" err="1" smtClean="0"/>
                        <a:t>ample.tbf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13" idx="3"/>
                      <a:endCxn id="29" idx="1"/>
                    </p:cNvCxnSpPr>
                    <p:nvPr/>
                  </p:nvCxnSpPr>
                  <p:spPr>
                    <a:xfrm flipV="1">
                      <a:off x="3929136" y="3046785"/>
                      <a:ext cx="288032" cy="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652" y="3261734"/>
                      <a:ext cx="13640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Gold </a:t>
                      </a:r>
                      <a:r>
                        <a:rPr lang="en-US" sz="1600" dirty="0" smtClean="0"/>
                        <a:t>standard</a:t>
                      </a:r>
                      <a:endParaRPr lang="en-US" sz="1600" dirty="0" smtClean="0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9" idx="3"/>
                      <a:endCxn id="20" idx="1"/>
                    </p:cNvCxnSpPr>
                    <p:nvPr/>
                  </p:nvCxnSpPr>
                  <p:spPr>
                    <a:xfrm>
                      <a:off x="5407301" y="3046785"/>
                      <a:ext cx="639641" cy="81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Document 53"/>
                    <p:cNvSpPr/>
                    <p:nvPr/>
                  </p:nvSpPr>
                  <p:spPr>
                    <a:xfrm>
                      <a:off x="6125364" y="5517323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35098" y="6033951"/>
                      <a:ext cx="13909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System results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27" name="Straight Arrow Connector 26"/>
                    <p:cNvCxnSpPr>
                      <a:stCxn id="33" idx="3"/>
                      <a:endCxn id="25" idx="1"/>
                    </p:cNvCxnSpPr>
                    <p:nvPr/>
                  </p:nvCxnSpPr>
                  <p:spPr>
                    <a:xfrm>
                      <a:off x="5839349" y="5749263"/>
                      <a:ext cx="286015" cy="249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51317" y="5169946"/>
                      <a:ext cx="16582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smtClean="0"/>
                        <a:t>sample-system1</a:t>
                      </a:r>
                      <a:r>
                        <a:rPr lang="en-US" sz="1400" i="1" dirty="0" smtClean="0"/>
                        <a:t>.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i="1" dirty="0" smtClean="0"/>
                        <a:t>bf</a:t>
                      </a:r>
                      <a:endParaRPr lang="en-US" sz="1400" i="1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4217168" y="2793682"/>
                      <a:ext cx="1190133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" name="Elbow Connector 29"/>
                    <p:cNvCxnSpPr>
                      <a:stCxn id="20" idx="3"/>
                      <a:endCxn id="39" idx="0"/>
                    </p:cNvCxnSpPr>
                    <p:nvPr/>
                  </p:nvCxnSpPr>
                  <p:spPr>
                    <a:xfrm>
                      <a:off x="6808942" y="3047598"/>
                      <a:ext cx="164533" cy="111423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67041" y="2541654"/>
                      <a:ext cx="10342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sample.ann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32" name="Elbow Connector 31"/>
                    <p:cNvCxnSpPr>
                      <a:stCxn id="88" idx="3"/>
                      <a:endCxn id="33" idx="1"/>
                    </p:cNvCxnSpPr>
                    <p:nvPr/>
                  </p:nvCxnSpPr>
                  <p:spPr>
                    <a:xfrm>
                      <a:off x="1014813" y="4431864"/>
                      <a:ext cx="936104" cy="1317399"/>
                    </a:xfrm>
                    <a:prstGeom prst="bentConnector3">
                      <a:avLst>
                        <a:gd name="adj1" fmla="val 58969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1950917" y="5457978"/>
                      <a:ext cx="3888432" cy="58256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extraction system</a:t>
                      </a:r>
                    </a:p>
                  </p:txBody>
                </p:sp>
                <p:cxnSp>
                  <p:nvCxnSpPr>
                    <p:cNvPr id="34" name="Elbow Connector 33"/>
                    <p:cNvCxnSpPr>
                      <a:stCxn id="25" idx="3"/>
                      <a:endCxn id="39" idx="2"/>
                    </p:cNvCxnSpPr>
                    <p:nvPr/>
                  </p:nvCxnSpPr>
                  <p:spPr>
                    <a:xfrm flipV="1">
                      <a:off x="6887364" y="4668040"/>
                      <a:ext cx="86111" cy="1083717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Document 34"/>
                    <p:cNvSpPr/>
                    <p:nvPr/>
                  </p:nvSpPr>
                  <p:spPr>
                    <a:xfrm>
                      <a:off x="42705" y="3621774"/>
                      <a:ext cx="9001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 err="1">
                          <a:solidFill>
                            <a:srgbClr val="000000"/>
                          </a:solidFill>
                        </a:rPr>
                        <a:t>sample.tkn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9" idx="2"/>
                      <a:endCxn id="38" idx="0"/>
                    </p:cNvCxnSpPr>
                    <p:nvPr/>
                  </p:nvCxnSpPr>
                  <p:spPr>
                    <a:xfrm flipH="1">
                      <a:off x="474753" y="2347712"/>
                      <a:ext cx="4944" cy="40996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-101311" y="2757678"/>
                      <a:ext cx="1152127" cy="607423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okenizer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(LDC)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415413" y="4161834"/>
                      <a:ext cx="1116124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Evaluator</a:t>
                      </a:r>
                    </a:p>
                  </p:txBody>
                </p:sp>
                <p:sp>
                  <p:nvSpPr>
                    <p:cNvPr id="40" name="Flowchart: Process 43"/>
                    <p:cNvSpPr/>
                    <p:nvPr/>
                  </p:nvSpPr>
                  <p:spPr>
                    <a:xfrm>
                      <a:off x="7661752" y="4161834"/>
                      <a:ext cx="913901" cy="487537"/>
                    </a:xfrm>
                    <a:prstGeom prst="flowChartProcess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39" idx="3"/>
                      <a:endCxn id="40" idx="1"/>
                    </p:cNvCxnSpPr>
                    <p:nvPr/>
                  </p:nvCxnSpPr>
                  <p:spPr>
                    <a:xfrm flipV="1">
                      <a:off x="7531537" y="4405603"/>
                      <a:ext cx="130215" cy="93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7913" y="3621774"/>
                      <a:ext cx="184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en-US" sz="1400" i="1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-29303" y="4125830"/>
                      <a:ext cx="1107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Tokenized text</a:t>
                      </a:r>
                      <a:endParaRPr lang="en-US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128936" y="2794495"/>
                      <a:ext cx="708001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8" name="Elbow Connector 7"/>
                  <p:cNvCxnSpPr>
                    <a:stCxn id="88" idx="3"/>
                    <a:endCxn id="44" idx="1"/>
                  </p:cNvCxnSpPr>
                  <p:nvPr/>
                </p:nvCxnSpPr>
                <p:spPr>
                  <a:xfrm flipV="1">
                    <a:off x="1107581" y="3286872"/>
                    <a:ext cx="1114123" cy="138426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899669" y="2384884"/>
                    <a:ext cx="3924436" cy="172819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303825" y="2384884"/>
                    <a:ext cx="1952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Human annotation</a:t>
                    </a:r>
                    <a:endParaRPr lang="en-US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59532" y="2920299"/>
                  <a:ext cx="6480720" cy="1948861"/>
                  <a:chOff x="359532" y="2920299"/>
                  <a:chExt cx="6480720" cy="1948861"/>
                </a:xfrm>
              </p:grpSpPr>
              <p:cxnSp>
                <p:nvCxnSpPr>
                  <p:cNvPr id="45" name="Straight Arrow Connector 44"/>
                  <p:cNvCxnSpPr>
                    <a:stCxn id="88" idx="3"/>
                    <a:endCxn id="39" idx="1"/>
                  </p:cNvCxnSpPr>
                  <p:nvPr/>
                </p:nvCxnSpPr>
                <p:spPr>
                  <a:xfrm flipV="1">
                    <a:off x="1439652" y="3970135"/>
                    <a:ext cx="5400600" cy="1692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Flowchart: Process 43"/>
                  <p:cNvSpPr/>
                  <p:nvPr/>
                </p:nvSpPr>
                <p:spPr>
                  <a:xfrm>
                    <a:off x="359532" y="3104964"/>
                    <a:ext cx="1080120" cy="1764196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Straight Arrow Connector 91"/>
                  <p:cNvCxnSpPr>
                    <a:stCxn id="38" idx="2"/>
                    <a:endCxn id="88" idx="0"/>
                  </p:cNvCxnSpPr>
                  <p:nvPr/>
                </p:nvCxnSpPr>
                <p:spPr>
                  <a:xfrm>
                    <a:off x="899592" y="2920299"/>
                    <a:ext cx="0" cy="184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140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5121188"/>
              <a:ext cx="499649" cy="8698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614982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613983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867586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575</Words>
  <Application>Microsoft Macintosh PowerPoint</Application>
  <PresentationFormat>On-screen Show (4:3)</PresentationFormat>
  <Paragraphs>151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Work flow (1): pseudo-tokens</vt:lpstr>
      <vt:lpstr>PowerPoint Presentation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Zhengzhong Liu</cp:lastModifiedBy>
  <cp:revision>88</cp:revision>
  <dcterms:created xsi:type="dcterms:W3CDTF">2006-08-16T00:00:00Z</dcterms:created>
  <dcterms:modified xsi:type="dcterms:W3CDTF">2014-09-28T19:07:50Z</dcterms:modified>
</cp:coreProperties>
</file>