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2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1" d="100"/>
          <a:sy n="121" d="100"/>
        </p:scale>
        <p:origin x="-728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5526" y="2384884"/>
            <a:ext cx="9090474" cy="4473116"/>
            <a:chOff x="18030" y="2384884"/>
            <a:chExt cx="9090474" cy="4473116"/>
          </a:xfrm>
        </p:grpSpPr>
        <p:grpSp>
          <p:nvGrpSpPr>
            <p:cNvPr id="135" name="Group 134"/>
            <p:cNvGrpSpPr/>
            <p:nvPr/>
          </p:nvGrpSpPr>
          <p:grpSpPr>
            <a:xfrm>
              <a:off x="18030" y="2672916"/>
              <a:ext cx="9090474" cy="4185084"/>
              <a:chOff x="-74738" y="2433642"/>
              <a:chExt cx="9090474" cy="418508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766" y="243364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  <a:endParaRPr lang="en-US" sz="1600" dirty="0" smtClean="0"/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74738" y="4617223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76782" y="3873802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213294" y="4185175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</a:t>
                </a:r>
                <a:r>
                  <a:rPr lang="en-US" sz="1400" i="1" dirty="0" smtClean="0"/>
                  <a:t>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488033" cy="11015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49" idx="2"/>
                <a:endCxn id="163" idx="1"/>
              </p:cNvCxnSpPr>
              <p:nvPr/>
            </p:nvCxnSpPr>
            <p:spPr>
              <a:xfrm rot="16200000" flipH="1">
                <a:off x="317471" y="4899869"/>
                <a:ext cx="1126217" cy="57257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55377"/>
                <a:ext cx="409611" cy="109638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2922170" y="419783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2625053" y="4429542"/>
                <a:ext cx="297117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3"/>
                <a:endCxn id="168" idx="1"/>
              </p:cNvCxnSpPr>
              <p:nvPr/>
            </p:nvCxnSpPr>
            <p:spPr>
              <a:xfrm>
                <a:off x="975294" y="4419609"/>
                <a:ext cx="497632" cy="9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1472926" y="4125830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567972" y="4149171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8101835" y="4149171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794109" y="4392940"/>
                <a:ext cx="307726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49" idx="0"/>
              <a:endCxn id="174" idx="1"/>
            </p:cNvCxnSpPr>
            <p:nvPr/>
          </p:nvCxnSpPr>
          <p:spPr>
            <a:xfrm rot="5400000" flipH="1" flipV="1">
              <a:off x="710593" y="3263342"/>
              <a:ext cx="1137577" cy="11846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934324" y="2384884"/>
              <a:ext cx="25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extraction</a:t>
              </a:r>
              <a:r>
                <a:rPr lang="en-US" dirty="0" smtClean="0"/>
                <a:t> system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 flipV="1">
            <a:off x="3794434" y="4641548"/>
            <a:ext cx="2883802" cy="29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grpSp>
        <p:nvGrpSpPr>
          <p:cNvPr id="88" name="Group 87"/>
          <p:cNvGrpSpPr/>
          <p:nvPr/>
        </p:nvGrpSpPr>
        <p:grpSpPr>
          <a:xfrm>
            <a:off x="18030" y="2384884"/>
            <a:ext cx="9090474" cy="4473116"/>
            <a:chOff x="18030" y="2384884"/>
            <a:chExt cx="9090474" cy="4473116"/>
          </a:xfrm>
        </p:grpSpPr>
        <p:grpSp>
          <p:nvGrpSpPr>
            <p:cNvPr id="9" name="Group 8"/>
            <p:cNvGrpSpPr/>
            <p:nvPr/>
          </p:nvGrpSpPr>
          <p:grpSpPr>
            <a:xfrm>
              <a:off x="18030" y="2672916"/>
              <a:ext cx="9090474" cy="4185084"/>
              <a:chOff x="-74738" y="2433642"/>
              <a:chExt cx="9090474" cy="4185084"/>
            </a:xfrm>
          </p:grpSpPr>
          <p:sp>
            <p:nvSpPr>
              <p:cNvPr id="4" name="Smiley Face 3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2766" y="243364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6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  <a:endParaRPr lang="en-US" sz="1600" dirty="0" smtClean="0"/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0" name="Straight Arrow Connector 9"/>
              <p:cNvCxnSpPr>
                <a:stCxn id="4" idx="6"/>
                <a:endCxn id="53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3" idx="3"/>
                <a:endCxn id="6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-74738" y="4617223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6782" y="3873802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23" name="Flowchart: Document 22"/>
              <p:cNvSpPr/>
              <p:nvPr/>
            </p:nvSpPr>
            <p:spPr>
              <a:xfrm>
                <a:off x="213294" y="4185175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895646" y="2528991"/>
                <a:ext cx="1015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Sample.tbf</a:t>
                </a:r>
                <a:endParaRPr lang="en-US" sz="1400" i="1" dirty="0"/>
              </a:p>
            </p:txBody>
          </p:sp>
          <p:cxnSp>
            <p:nvCxnSpPr>
              <p:cNvPr id="43" name="Straight Arrow Connector 42"/>
              <p:cNvCxnSpPr>
                <a:stCxn id="6" idx="3"/>
                <a:endCxn id="72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49" name="Straight Arrow Connector 48"/>
              <p:cNvCxnSpPr>
                <a:stCxn id="72" idx="3"/>
                <a:endCxn id="41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59" name="Straight Arrow Connector 58"/>
              <p:cNvCxnSpPr>
                <a:stCxn id="55" idx="3"/>
                <a:endCxn id="54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</a:t>
                </a:r>
                <a:r>
                  <a:rPr lang="en-US" sz="1400" i="1" dirty="0" smtClean="0"/>
                  <a:t>.</a:t>
                </a:r>
                <a:r>
                  <a:rPr lang="en-US" sz="1400" i="1" dirty="0"/>
                  <a:t>t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Elbow Connector 110"/>
              <p:cNvCxnSpPr>
                <a:stCxn id="41" idx="3"/>
                <a:endCxn id="39" idx="0"/>
              </p:cNvCxnSpPr>
              <p:nvPr/>
            </p:nvCxnSpPr>
            <p:spPr>
              <a:xfrm>
                <a:off x="6693008" y="3047598"/>
                <a:ext cx="488033" cy="11015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50" name="Elbow Connector 49"/>
              <p:cNvCxnSpPr>
                <a:stCxn id="23" idx="2"/>
                <a:endCxn id="55" idx="1"/>
              </p:cNvCxnSpPr>
              <p:nvPr/>
            </p:nvCxnSpPr>
            <p:spPr>
              <a:xfrm rot="16200000" flipH="1">
                <a:off x="317471" y="4899869"/>
                <a:ext cx="1126217" cy="57257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ounded Rectangle 54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64" name="Elbow Connector 63"/>
              <p:cNvCxnSpPr>
                <a:stCxn id="54" idx="3"/>
                <a:endCxn id="39" idx="2"/>
              </p:cNvCxnSpPr>
              <p:nvPr/>
            </p:nvCxnSpPr>
            <p:spPr>
              <a:xfrm flipV="1">
                <a:off x="6771430" y="4655377"/>
                <a:ext cx="409611" cy="109638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ocument 34"/>
              <p:cNvSpPr/>
              <p:nvPr/>
            </p:nvSpPr>
            <p:spPr>
              <a:xfrm>
                <a:off x="2922170" y="419783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" name="Straight Arrow Connector 35"/>
              <p:cNvCxnSpPr>
                <a:stCxn id="38" idx="3"/>
                <a:endCxn id="35" idx="1"/>
              </p:cNvCxnSpPr>
              <p:nvPr/>
            </p:nvCxnSpPr>
            <p:spPr>
              <a:xfrm>
                <a:off x="2625053" y="4429542"/>
                <a:ext cx="297117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3" idx="3"/>
                <a:endCxn id="38" idx="1"/>
              </p:cNvCxnSpPr>
              <p:nvPr/>
            </p:nvCxnSpPr>
            <p:spPr>
              <a:xfrm>
                <a:off x="975294" y="4419609"/>
                <a:ext cx="497632" cy="9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1472926" y="4125830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6567972" y="4149171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8101835" y="4149171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stCxn id="39" idx="3"/>
                <a:endCxn id="44" idx="1"/>
              </p:cNvCxnSpPr>
              <p:nvPr/>
            </p:nvCxnSpPr>
            <p:spPr>
              <a:xfrm flipV="1">
                <a:off x="7794109" y="4392940"/>
                <a:ext cx="307726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710593" y="3263342"/>
              <a:ext cx="1137577" cy="11846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15816" y="2384884"/>
              <a:ext cx="25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extraction system </a:t>
              </a:r>
              <a:endParaRPr lang="en-US" dirty="0"/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3776938" y="4671546"/>
              <a:ext cx="795062" cy="102570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3776938" y="3539162"/>
              <a:ext cx="796063" cy="113238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534</Words>
  <Application>Microsoft Macintosh PowerPoint</Application>
  <PresentationFormat>On-screen Show (4:3)</PresentationFormat>
  <Paragraphs>131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 flow (1): pseudo-tokens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Zhengzhong Liu</cp:lastModifiedBy>
  <cp:revision>65</cp:revision>
  <dcterms:created xsi:type="dcterms:W3CDTF">2006-08-16T00:00:00Z</dcterms:created>
  <dcterms:modified xsi:type="dcterms:W3CDTF">2014-08-12T14:36:58Z</dcterms:modified>
</cp:coreProperties>
</file>