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5E4C-BAB0-4BAB-AAF7-4D9825D68060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9B6BF-ED8B-4589-AA7D-ED2047D0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066F-CE6C-4B27-993A-2842BDE8189B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E08-E9E9-4260-BC0A-45316FB7E636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75E3-4156-4610-8C23-B8FBCA8F0F60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4F61-BDF2-4F97-8BCC-87B3B636DDF2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C2A0-F4E4-41A2-82A2-5525FFA2797A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8C49-B72E-4B6B-B516-758D46CA9D72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3444-61AF-4C04-94BE-279981869E66}" type="datetime1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C325-BE6D-4D10-BEAB-D93726F5911A}" type="datetime1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2600-64F6-4C1F-838C-01314CB42182}" type="datetime1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0A1F-67E6-47A6-8991-02AEC54F3211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CC502-29AC-46C3-8325-CE3B184A6144}" type="datetime1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592B-B14E-40A5-81F6-981F0BC4FA39}" type="datetime1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/>
              <a:t>(1): pseudo-tokens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001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The evaluation file format is character-based </a:t>
            </a:r>
            <a:r>
              <a:rPr lang="en-US" dirty="0" smtClean="0"/>
              <a:t>but considers </a:t>
            </a:r>
            <a:r>
              <a:rPr lang="en-US" dirty="0" smtClean="0"/>
              <a:t>pseudo-tokens</a:t>
            </a:r>
            <a:endParaRPr lang="en-US" dirty="0"/>
          </a:p>
          <a:p>
            <a:pPr lvl="1"/>
            <a:r>
              <a:rPr lang="en-US" dirty="0" smtClean="0"/>
              <a:t>Tokenization is one component inside the evaluator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11" name="Elbow Connector 110"/>
          <p:cNvCxnSpPr>
            <a:stCxn id="41" idx="3"/>
            <a:endCxn id="39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4" name="Elbow Connector 63"/>
          <p:cNvCxnSpPr>
            <a:stCxn id="54" idx="3"/>
            <a:endCxn id="39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8" idx="3"/>
            <a:endCxn id="35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9" idx="3"/>
            <a:endCxn id="44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cxnSp>
        <p:nvCxnSpPr>
          <p:cNvPr id="52" name="Elbow Connector 51"/>
          <p:cNvCxnSpPr>
            <a:stCxn id="35" idx="3"/>
            <a:endCxn id="39" idx="1"/>
          </p:cNvCxnSpPr>
          <p:nvPr/>
        </p:nvCxnSpPr>
        <p:spPr>
          <a:xfrm>
            <a:off x="4386407" y="4419518"/>
            <a:ext cx="2163812" cy="165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7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(2): pre-tokenization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740"/>
            <a:ext cx="8229600" cy="9361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/>
              <a:t>The evaluation file format is </a:t>
            </a:r>
            <a:r>
              <a:rPr lang="en-US" dirty="0" smtClean="0"/>
              <a:t>token-based (i.e., one token per line)</a:t>
            </a:r>
            <a:endParaRPr lang="en-US" dirty="0" smtClean="0"/>
          </a:p>
          <a:p>
            <a:pPr lvl="1"/>
            <a:r>
              <a:rPr lang="en-US" dirty="0" smtClean="0"/>
              <a:t>A token file is an intermediate file to be used in evaluation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71998" y="2856968"/>
            <a:ext cx="381000" cy="381000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3723" y="3235545"/>
            <a:ext cx="1152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Human annotators</a:t>
            </a:r>
            <a:endParaRPr lang="en-US" sz="1600" dirty="0"/>
          </a:p>
        </p:txBody>
      </p:sp>
      <p:sp>
        <p:nvSpPr>
          <p:cNvPr id="6" name="Flowchart: Document 5"/>
          <p:cNvSpPr/>
          <p:nvPr/>
        </p:nvSpPr>
        <p:spPr>
          <a:xfrm>
            <a:off x="2530332" y="281303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1425849" y="2818868"/>
            <a:ext cx="685800" cy="4572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0210" y="3280260"/>
            <a:ext cx="148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annotation files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4" idx="6"/>
            <a:endCxn id="7" idx="1"/>
          </p:cNvCxnSpPr>
          <p:nvPr/>
        </p:nvCxnSpPr>
        <p:spPr>
          <a:xfrm>
            <a:off x="1052998" y="3047468"/>
            <a:ext cx="3728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>
            <a:off x="2111649" y="3047468"/>
            <a:ext cx="4186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624407" y="418508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735" y="4672881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Text files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262" y="3913311"/>
            <a:ext cx="95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sample.txt</a:t>
            </a:r>
            <a:endParaRPr lang="en-US" sz="1400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425388" y="4185084"/>
            <a:ext cx="762000" cy="46886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92882" y="3913311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sample.tkn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6" y="4617132"/>
            <a:ext cx="1055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Token files</a:t>
            </a:r>
            <a:endParaRPr lang="en-US" sz="1600" dirty="0"/>
          </a:p>
        </p:txBody>
      </p:sp>
      <p:sp>
        <p:nvSpPr>
          <p:cNvPr id="26" name="Flowchart: Process 25"/>
          <p:cNvSpPr/>
          <p:nvPr/>
        </p:nvSpPr>
        <p:spPr>
          <a:xfrm>
            <a:off x="8100392" y="4341725"/>
            <a:ext cx="913901" cy="48753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5" idx="3"/>
            <a:endCxn id="19" idx="1"/>
          </p:cNvCxnSpPr>
          <p:nvPr/>
        </p:nvCxnSpPr>
        <p:spPr>
          <a:xfrm>
            <a:off x="3333356" y="4419518"/>
            <a:ext cx="2910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3"/>
            <a:endCxn id="65" idx="1"/>
          </p:cNvCxnSpPr>
          <p:nvPr/>
        </p:nvCxnSpPr>
        <p:spPr>
          <a:xfrm>
            <a:off x="1187388" y="4419518"/>
            <a:ext cx="448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/>
          <p:cNvSpPr/>
          <p:nvPr/>
        </p:nvSpPr>
        <p:spPr>
          <a:xfrm>
            <a:off x="5692536" y="2813164"/>
            <a:ext cx="762000" cy="468868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54343" y="2522722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sample.eme</a:t>
            </a:r>
            <a:endParaRPr lang="en-US" sz="1400" i="1" dirty="0"/>
          </a:p>
        </p:txBody>
      </p:sp>
      <p:cxnSp>
        <p:nvCxnSpPr>
          <p:cNvPr id="43" name="Straight Arrow Connector 42"/>
          <p:cNvCxnSpPr>
            <a:stCxn id="6" idx="3"/>
            <a:endCxn id="72" idx="1"/>
          </p:cNvCxnSpPr>
          <p:nvPr/>
        </p:nvCxnSpPr>
        <p:spPr>
          <a:xfrm>
            <a:off x="3292332" y="3047468"/>
            <a:ext cx="773611" cy="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78278" y="3271629"/>
            <a:ext cx="178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Gold standard</a:t>
            </a:r>
          </a:p>
          <a:p>
            <a:pPr algn="ctr"/>
            <a:r>
              <a:rPr lang="en-US" sz="1600" dirty="0" smtClean="0"/>
              <a:t>event mention files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72" idx="3"/>
            <a:endCxn id="41" idx="1"/>
          </p:cNvCxnSpPr>
          <p:nvPr/>
        </p:nvCxnSpPr>
        <p:spPr>
          <a:xfrm>
            <a:off x="5292080" y="3047598"/>
            <a:ext cx="400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ocument 53"/>
          <p:cNvSpPr/>
          <p:nvPr/>
        </p:nvSpPr>
        <p:spPr>
          <a:xfrm>
            <a:off x="4605034" y="5523639"/>
            <a:ext cx="762000" cy="46886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54667" y="6021288"/>
            <a:ext cx="129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System event</a:t>
            </a:r>
          </a:p>
          <a:p>
            <a:pPr algn="ctr"/>
            <a:r>
              <a:rPr lang="en-US" sz="1600" dirty="0" smtClean="0"/>
              <a:t>mention files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55" idx="3"/>
            <a:endCxn id="54" idx="1"/>
          </p:cNvCxnSpPr>
          <p:nvPr/>
        </p:nvCxnSpPr>
        <p:spPr>
          <a:xfrm>
            <a:off x="3707904" y="5758073"/>
            <a:ext cx="8971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660779" y="5241441"/>
            <a:ext cx="17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sample-system1.eme</a:t>
            </a:r>
            <a:endParaRPr lang="en-US" sz="1400" i="1" dirty="0"/>
          </a:p>
        </p:txBody>
      </p:sp>
      <p:sp>
        <p:nvSpPr>
          <p:cNvPr id="65" name="Rounded Rectangle 64"/>
          <p:cNvSpPr/>
          <p:nvPr/>
        </p:nvSpPr>
        <p:spPr>
          <a:xfrm>
            <a:off x="1635843" y="4115806"/>
            <a:ext cx="1697513" cy="6074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(Gold standard)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65943" y="2794495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Converter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550219" y="4332391"/>
            <a:ext cx="1226137" cy="50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</a:p>
        </p:txBody>
      </p:sp>
      <p:cxnSp>
        <p:nvCxnSpPr>
          <p:cNvPr id="89" name="Straight Arrow Connector 88"/>
          <p:cNvCxnSpPr>
            <a:stCxn id="85" idx="3"/>
            <a:endCxn id="26" idx="1"/>
          </p:cNvCxnSpPr>
          <p:nvPr/>
        </p:nvCxnSpPr>
        <p:spPr>
          <a:xfrm>
            <a:off x="7776356" y="4585494"/>
            <a:ext cx="324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09" name="Elbow Connector 108"/>
          <p:cNvCxnSpPr>
            <a:stCxn id="19" idx="3"/>
            <a:endCxn id="72" idx="2"/>
          </p:cNvCxnSpPr>
          <p:nvPr/>
        </p:nvCxnSpPr>
        <p:spPr>
          <a:xfrm flipV="1">
            <a:off x="4386407" y="3300701"/>
            <a:ext cx="292605" cy="11188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41" idx="3"/>
            <a:endCxn id="85" idx="0"/>
          </p:cNvCxnSpPr>
          <p:nvPr/>
        </p:nvCxnSpPr>
        <p:spPr>
          <a:xfrm>
            <a:off x="6454536" y="3047598"/>
            <a:ext cx="708752" cy="12847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59846" y="253775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err="1" smtClean="0"/>
              <a:t>sample.ann</a:t>
            </a:r>
            <a:endParaRPr lang="en-US" sz="1400" i="1" dirty="0"/>
          </a:p>
        </p:txBody>
      </p:sp>
      <p:cxnSp>
        <p:nvCxnSpPr>
          <p:cNvPr id="50" name="Elbow Connector 49"/>
          <p:cNvCxnSpPr>
            <a:stCxn id="23" idx="3"/>
            <a:endCxn id="55" idx="1"/>
          </p:cNvCxnSpPr>
          <p:nvPr/>
        </p:nvCxnSpPr>
        <p:spPr>
          <a:xfrm>
            <a:off x="1187388" y="4419518"/>
            <a:ext cx="739058" cy="1338555"/>
          </a:xfrm>
          <a:prstGeom prst="bentConnector3">
            <a:avLst>
              <a:gd name="adj1" fmla="val 332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926446" y="5466788"/>
            <a:ext cx="1781458" cy="582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extraction system</a:t>
            </a:r>
          </a:p>
        </p:txBody>
      </p:sp>
      <p:cxnSp>
        <p:nvCxnSpPr>
          <p:cNvPr id="61" name="Elbow Connector 60"/>
          <p:cNvCxnSpPr>
            <a:stCxn id="19" idx="2"/>
            <a:endCxn id="55" idx="0"/>
          </p:cNvCxnSpPr>
          <p:nvPr/>
        </p:nvCxnSpPr>
        <p:spPr>
          <a:xfrm rot="5400000">
            <a:off x="2989375" y="4450755"/>
            <a:ext cx="843833" cy="1188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85" idx="2"/>
          </p:cNvCxnSpPr>
          <p:nvPr/>
        </p:nvCxnSpPr>
        <p:spPr>
          <a:xfrm flipV="1">
            <a:off x="5367034" y="4838597"/>
            <a:ext cx="1796254" cy="9194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1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Work flow (1): pseudo-tokens</vt:lpstr>
      <vt:lpstr>Work flow (2): pre-tokenization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junaraki</dc:creator>
  <cp:lastModifiedBy>Jun Araki</cp:lastModifiedBy>
  <cp:revision>22</cp:revision>
  <dcterms:created xsi:type="dcterms:W3CDTF">2006-08-16T00:00:00Z</dcterms:created>
  <dcterms:modified xsi:type="dcterms:W3CDTF">2014-07-31T22:33:48Z</dcterms:modified>
</cp:coreProperties>
</file>