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7920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Character-level evaluation considering </a:t>
            </a:r>
            <a:r>
              <a:rPr lang="en-US" dirty="0" smtClean="0"/>
              <a:t>pseudo-tokens</a:t>
            </a:r>
            <a:endParaRPr lang="en-US" dirty="0"/>
          </a:p>
          <a:p>
            <a:pPr lvl="1"/>
            <a:r>
              <a:rPr lang="en-US" dirty="0" smtClean="0"/>
              <a:t>Tokenization is one component inside the evaluator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8102405" y="4209129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6333266" y="4384784"/>
            <a:ext cx="1155058" cy="376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181548" y="4067199"/>
            <a:ext cx="1702820" cy="771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884368" y="4452898"/>
            <a:ext cx="2180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578422" cy="10196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66592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5145878" cy="153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It is feasible to </a:t>
            </a:r>
            <a:r>
              <a:rPr lang="en-US" dirty="0" smtClean="0"/>
              <a:t>pre-tokenize </a:t>
            </a:r>
            <a:r>
              <a:rPr lang="en-US" dirty="0" smtClean="0"/>
              <a:t>all documents</a:t>
            </a:r>
          </a:p>
          <a:p>
            <a:r>
              <a:rPr lang="en-US" dirty="0" smtClean="0"/>
              <a:t>Token-level evaluation</a:t>
            </a:r>
            <a:endParaRPr lang="en-US" dirty="0" smtClean="0"/>
          </a:p>
          <a:p>
            <a:pPr lvl="1"/>
            <a:r>
              <a:rPr lang="en-US" dirty="0" smtClean="0"/>
              <a:t>A token file is an intermediate file to be used in evaluation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 flow (1): pseudo-tokens</vt:lpstr>
      <vt:lpstr>Work flow (2): pre-tokenization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17</cp:revision>
  <dcterms:created xsi:type="dcterms:W3CDTF">2006-08-16T00:00:00Z</dcterms:created>
  <dcterms:modified xsi:type="dcterms:W3CDTF">2014-07-31T22:27:17Z</dcterms:modified>
</cp:coreProperties>
</file>