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1521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is character-based, but the evaluator considers tokens</a:t>
            </a:r>
            <a:endParaRPr lang="en-US" dirty="0"/>
          </a:p>
          <a:p>
            <a:pPr lvl="1"/>
            <a:r>
              <a:rPr lang="en-US" dirty="0"/>
              <a:t>A token file is an intermediate file to be used in evaluation</a:t>
            </a:r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11" name="Elbow Connector 110"/>
          <p:cNvCxnSpPr>
            <a:stCxn id="41" idx="3"/>
            <a:endCxn id="39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4" name="Elbow Connector 63"/>
          <p:cNvCxnSpPr>
            <a:stCxn id="54" idx="3"/>
            <a:endCxn id="39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8" idx="3"/>
            <a:endCxn id="35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8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9" idx="3"/>
            <a:endCxn id="44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cxnSp>
        <p:nvCxnSpPr>
          <p:cNvPr id="52" name="Elbow Connector 51"/>
          <p:cNvCxnSpPr>
            <a:stCxn id="35" idx="3"/>
            <a:endCxn id="39" idx="1"/>
          </p:cNvCxnSpPr>
          <p:nvPr/>
        </p:nvCxnSpPr>
        <p:spPr>
          <a:xfrm>
            <a:off x="4386407" y="4419518"/>
            <a:ext cx="2163812" cy="165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9361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 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gold standard and systems have the same tokenization as ground truth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3"/>
            <a:endCxn id="72" idx="2"/>
          </p:cNvCxnSpPr>
          <p:nvPr/>
        </p:nvCxnSpPr>
        <p:spPr>
          <a:xfrm flipV="1">
            <a:off x="4386407" y="3300701"/>
            <a:ext cx="292605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2989375" y="4450755"/>
            <a:ext cx="843833" cy="1188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208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 flow (1): pseudo-tokens</vt:lpstr>
      <vt:lpstr>Work flow (2): pre-tokenization</vt:lpstr>
      <vt:lpstr>A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29</cp:revision>
  <dcterms:created xsi:type="dcterms:W3CDTF">2006-08-16T00:00:00Z</dcterms:created>
  <dcterms:modified xsi:type="dcterms:W3CDTF">2014-08-04T21:49:34Z</dcterms:modified>
</cp:coreProperties>
</file>