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71" r:id="rId3"/>
    <p:sldId id="257" r:id="rId4"/>
    <p:sldId id="266" r:id="rId5"/>
    <p:sldId id="270" r:id="rId6"/>
    <p:sldId id="267" r:id="rId7"/>
    <p:sldId id="268" r:id="rId8"/>
    <p:sldId id="259" r:id="rId9"/>
    <p:sldId id="261" r:id="rId10"/>
    <p:sldId id="269" r:id="rId11"/>
    <p:sldId id="262" r:id="rId12"/>
    <p:sldId id="263" r:id="rId13"/>
    <p:sldId id="280" r:id="rId14"/>
    <p:sldId id="264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6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5AE7B-455B-4393-819F-8D1C614BA83E}" v="2532" dt="2020-12-17T06:27:56.940"/>
    <p1510:client id="{36BF39CF-93C7-0013-68E7-724B8ED7375B}" v="726" dt="2020-12-17T13:28:56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B0BFC-EEE7-4BC9-A811-04C58ED0CB89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924B15-CD15-41C7-9E71-6DE9C81618F5}">
      <dgm:prSet/>
      <dgm:spPr/>
      <dgm:t>
        <a:bodyPr/>
        <a:lstStyle/>
        <a:p>
          <a:pPr algn="l">
            <a:defRPr cap="all"/>
          </a:pPr>
          <a:r>
            <a:rPr lang="es-ES" dirty="0"/>
            <a:t>entender el funcionamiento del método </a:t>
          </a:r>
          <a:r>
            <a:rPr lang="es-ES" dirty="0" err="1"/>
            <a:t>FigurasCanvasTkAgg</a:t>
          </a:r>
          <a:r>
            <a:rPr lang="es-ES" dirty="0"/>
            <a:t>, nos llevo mucho tiempo porque buscábamos graficar como lo hacíamos normalmente solo con </a:t>
          </a:r>
          <a:r>
            <a:rPr lang="es-ES" dirty="0" err="1"/>
            <a:t>matplotlib</a:t>
          </a:r>
          <a:endParaRPr lang="en-US" dirty="0"/>
        </a:p>
      </dgm:t>
    </dgm:pt>
    <dgm:pt modelId="{25E5BA2E-AE74-4503-A766-E5404B00115D}" type="parTrans" cxnId="{2B892530-25BC-49B9-96F6-A9221EB57228}">
      <dgm:prSet/>
      <dgm:spPr/>
      <dgm:t>
        <a:bodyPr/>
        <a:lstStyle/>
        <a:p>
          <a:endParaRPr lang="en-US"/>
        </a:p>
      </dgm:t>
    </dgm:pt>
    <dgm:pt modelId="{450EF288-E24B-4183-A3B4-415772F9413D}" type="sibTrans" cxnId="{2B892530-25BC-49B9-96F6-A9221EB57228}">
      <dgm:prSet/>
      <dgm:spPr/>
      <dgm:t>
        <a:bodyPr/>
        <a:lstStyle/>
        <a:p>
          <a:endParaRPr lang="en-US"/>
        </a:p>
      </dgm:t>
    </dgm:pt>
    <dgm:pt modelId="{A5D81FAE-B9FA-4CDF-943C-63429B81E78F}">
      <dgm:prSet/>
      <dgm:spPr/>
      <dgm:t>
        <a:bodyPr/>
        <a:lstStyle/>
        <a:p>
          <a:pPr>
            <a:defRPr cap="all"/>
          </a:pPr>
          <a:r>
            <a:rPr lang="en-US" dirty="0"/>
            <a:t>MEJORA: ESTUDIAR LOS METODOS Y ATRIBUTOS DE ESTE TIPO DE GRAFICAS PARA PODER HACER UNA GRAFICA MAS INTERACTIVA</a:t>
          </a:r>
        </a:p>
      </dgm:t>
    </dgm:pt>
    <dgm:pt modelId="{B949522C-C032-45F7-AAAB-14AE0EFFBF57}" type="parTrans" cxnId="{590B4774-0B6A-434D-80D6-BA5F7C5A50CC}">
      <dgm:prSet/>
      <dgm:spPr/>
      <dgm:t>
        <a:bodyPr/>
        <a:lstStyle/>
        <a:p>
          <a:endParaRPr lang="en-US"/>
        </a:p>
      </dgm:t>
    </dgm:pt>
    <dgm:pt modelId="{9761BED1-8EB0-4C1B-BE68-6BC530585295}" type="sibTrans" cxnId="{590B4774-0B6A-434D-80D6-BA5F7C5A50CC}">
      <dgm:prSet/>
      <dgm:spPr/>
      <dgm:t>
        <a:bodyPr/>
        <a:lstStyle/>
        <a:p>
          <a:endParaRPr lang="en-US"/>
        </a:p>
      </dgm:t>
    </dgm:pt>
    <dgm:pt modelId="{DC436215-8319-4701-AF0D-9899D32D987E}" type="pres">
      <dgm:prSet presAssocID="{3A4B0BFC-EEE7-4BC9-A811-04C58ED0CB89}" presName="Name0" presStyleCnt="0">
        <dgm:presLayoutVars>
          <dgm:dir/>
          <dgm:resizeHandles val="exact"/>
        </dgm:presLayoutVars>
      </dgm:prSet>
      <dgm:spPr/>
    </dgm:pt>
    <dgm:pt modelId="{C389778A-8357-45ED-A08A-7FBA2BCFF422}" type="pres">
      <dgm:prSet presAssocID="{2D924B15-CD15-41C7-9E71-6DE9C81618F5}" presName="node" presStyleLbl="node1" presStyleIdx="0" presStyleCnt="3">
        <dgm:presLayoutVars>
          <dgm:bulletEnabled val="1"/>
        </dgm:presLayoutVars>
      </dgm:prSet>
      <dgm:spPr/>
    </dgm:pt>
    <dgm:pt modelId="{3992E9DF-CFB1-4DE1-A672-42E66A343749}" type="pres">
      <dgm:prSet presAssocID="{450EF288-E24B-4183-A3B4-415772F9413D}" presName="sibTransSpacerBeforeConnector" presStyleCnt="0"/>
      <dgm:spPr/>
    </dgm:pt>
    <dgm:pt modelId="{CEFA03BD-048A-427A-98A2-947CFD5AEC80}" type="pres">
      <dgm:prSet presAssocID="{450EF288-E24B-4183-A3B4-415772F9413D}" presName="sibTrans" presStyleLbl="node1" presStyleIdx="1" presStyleCnt="3"/>
      <dgm:spPr/>
    </dgm:pt>
    <dgm:pt modelId="{420E7055-93E6-4645-BF22-ED8496D3D99A}" type="pres">
      <dgm:prSet presAssocID="{450EF288-E24B-4183-A3B4-415772F9413D}" presName="sibTransSpacerAfterConnector" presStyleCnt="0"/>
      <dgm:spPr/>
    </dgm:pt>
    <dgm:pt modelId="{5B0DB731-A67F-47E9-88A8-24DC614DA4ED}" type="pres">
      <dgm:prSet presAssocID="{A5D81FAE-B9FA-4CDF-943C-63429B81E78F}" presName="node" presStyleLbl="node1" presStyleIdx="2" presStyleCnt="3">
        <dgm:presLayoutVars>
          <dgm:bulletEnabled val="1"/>
        </dgm:presLayoutVars>
      </dgm:prSet>
      <dgm:spPr/>
    </dgm:pt>
  </dgm:ptLst>
  <dgm:cxnLst>
    <dgm:cxn modelId="{2B892530-25BC-49B9-96F6-A9221EB57228}" srcId="{3A4B0BFC-EEE7-4BC9-A811-04C58ED0CB89}" destId="{2D924B15-CD15-41C7-9E71-6DE9C81618F5}" srcOrd="0" destOrd="0" parTransId="{25E5BA2E-AE74-4503-A766-E5404B00115D}" sibTransId="{450EF288-E24B-4183-A3B4-415772F9413D}"/>
    <dgm:cxn modelId="{590B4774-0B6A-434D-80D6-BA5F7C5A50CC}" srcId="{3A4B0BFC-EEE7-4BC9-A811-04C58ED0CB89}" destId="{A5D81FAE-B9FA-4CDF-943C-63429B81E78F}" srcOrd="1" destOrd="0" parTransId="{B949522C-C032-45F7-AAAB-14AE0EFFBF57}" sibTransId="{9761BED1-8EB0-4C1B-BE68-6BC530585295}"/>
    <dgm:cxn modelId="{60A20899-4540-451E-89A4-F899F61A3157}" type="presOf" srcId="{2D924B15-CD15-41C7-9E71-6DE9C81618F5}" destId="{C389778A-8357-45ED-A08A-7FBA2BCFF422}" srcOrd="0" destOrd="0" presId="urn:microsoft.com/office/officeart/2016/7/layout/BasicProcessNew"/>
    <dgm:cxn modelId="{E8B708E9-BF4A-48CD-A553-4FF0046F61FE}" type="presOf" srcId="{A5D81FAE-B9FA-4CDF-943C-63429B81E78F}" destId="{5B0DB731-A67F-47E9-88A8-24DC614DA4ED}" srcOrd="0" destOrd="0" presId="urn:microsoft.com/office/officeart/2016/7/layout/BasicProcessNew"/>
    <dgm:cxn modelId="{55C701EE-1552-4E84-AC30-54FFDDCF903D}" type="presOf" srcId="{3A4B0BFC-EEE7-4BC9-A811-04C58ED0CB89}" destId="{DC436215-8319-4701-AF0D-9899D32D987E}" srcOrd="0" destOrd="0" presId="urn:microsoft.com/office/officeart/2016/7/layout/BasicProcessNew"/>
    <dgm:cxn modelId="{629F71FD-60C2-4147-BAED-9B4A461942D3}" type="presOf" srcId="{450EF288-E24B-4183-A3B4-415772F9413D}" destId="{CEFA03BD-048A-427A-98A2-947CFD5AEC80}" srcOrd="0" destOrd="0" presId="urn:microsoft.com/office/officeart/2016/7/layout/BasicProcessNew"/>
    <dgm:cxn modelId="{62DFF9DD-1DC8-4A43-ACA1-7820EA263318}" type="presParOf" srcId="{DC436215-8319-4701-AF0D-9899D32D987E}" destId="{C389778A-8357-45ED-A08A-7FBA2BCFF422}" srcOrd="0" destOrd="0" presId="urn:microsoft.com/office/officeart/2016/7/layout/BasicProcessNew"/>
    <dgm:cxn modelId="{58B5F348-2A27-459F-98D2-164C742CBFB2}" type="presParOf" srcId="{DC436215-8319-4701-AF0D-9899D32D987E}" destId="{3992E9DF-CFB1-4DE1-A672-42E66A343749}" srcOrd="1" destOrd="0" presId="urn:microsoft.com/office/officeart/2016/7/layout/BasicProcessNew"/>
    <dgm:cxn modelId="{3FFD62F7-EA21-49ED-A9EB-7FE6BF2B5B5B}" type="presParOf" srcId="{DC436215-8319-4701-AF0D-9899D32D987E}" destId="{CEFA03BD-048A-427A-98A2-947CFD5AEC80}" srcOrd="2" destOrd="0" presId="urn:microsoft.com/office/officeart/2016/7/layout/BasicProcessNew"/>
    <dgm:cxn modelId="{08C32F1B-B974-467F-9D32-EC526F900BD4}" type="presParOf" srcId="{DC436215-8319-4701-AF0D-9899D32D987E}" destId="{420E7055-93E6-4645-BF22-ED8496D3D99A}" srcOrd="3" destOrd="0" presId="urn:microsoft.com/office/officeart/2016/7/layout/BasicProcessNew"/>
    <dgm:cxn modelId="{764D2196-1DE5-40D7-841E-6783861FAE83}" type="presParOf" srcId="{DC436215-8319-4701-AF0D-9899D32D987E}" destId="{5B0DB731-A67F-47E9-88A8-24DC614DA4ED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B0BFC-EEE7-4BC9-A811-04C58ED0CB89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924B15-CD15-41C7-9E71-6DE9C81618F5}">
      <dgm:prSet/>
      <dgm:spPr/>
      <dgm:t>
        <a:bodyPr/>
        <a:lstStyle/>
        <a:p>
          <a:pPr algn="l">
            <a:defRPr cap="all"/>
          </a:pPr>
          <a:r>
            <a:rPr lang="es-ES" dirty="0"/>
            <a:t>ALMACENAR LOS PARAMETROS MODIFICADOS EN VARIABLES QUE SE PUDIERAN USAR EN LOS EMTODOS</a:t>
          </a:r>
          <a:endParaRPr lang="en-US" dirty="0"/>
        </a:p>
      </dgm:t>
    </dgm:pt>
    <dgm:pt modelId="{25E5BA2E-AE74-4503-A766-E5404B00115D}" type="parTrans" cxnId="{2B892530-25BC-49B9-96F6-A9221EB57228}">
      <dgm:prSet/>
      <dgm:spPr/>
      <dgm:t>
        <a:bodyPr/>
        <a:lstStyle/>
        <a:p>
          <a:endParaRPr lang="en-US"/>
        </a:p>
      </dgm:t>
    </dgm:pt>
    <dgm:pt modelId="{450EF288-E24B-4183-A3B4-415772F9413D}" type="sibTrans" cxnId="{2B892530-25BC-49B9-96F6-A9221EB57228}">
      <dgm:prSet/>
      <dgm:spPr/>
      <dgm:t>
        <a:bodyPr/>
        <a:lstStyle/>
        <a:p>
          <a:endParaRPr lang="en-US"/>
        </a:p>
      </dgm:t>
    </dgm:pt>
    <dgm:pt modelId="{A5D81FAE-B9FA-4CDF-943C-63429B81E78F}">
      <dgm:prSet/>
      <dgm:spPr/>
      <dgm:t>
        <a:bodyPr/>
        <a:lstStyle/>
        <a:p>
          <a:pPr>
            <a:defRPr cap="all"/>
          </a:pPr>
          <a:r>
            <a:rPr lang="en-US" dirty="0"/>
            <a:t>UNA OPORTUNIDAD DE MEJORA USAR CICLOS QUE PERMITAN ALMACENAR EN VARIABLES LOCALES LOS DATOS EN VEZ DE USAR GLOBAL</a:t>
          </a:r>
        </a:p>
      </dgm:t>
    </dgm:pt>
    <dgm:pt modelId="{B949522C-C032-45F7-AAAB-14AE0EFFBF57}" type="parTrans" cxnId="{590B4774-0B6A-434D-80D6-BA5F7C5A50CC}">
      <dgm:prSet/>
      <dgm:spPr/>
      <dgm:t>
        <a:bodyPr/>
        <a:lstStyle/>
        <a:p>
          <a:endParaRPr lang="en-US"/>
        </a:p>
      </dgm:t>
    </dgm:pt>
    <dgm:pt modelId="{9761BED1-8EB0-4C1B-BE68-6BC530585295}" type="sibTrans" cxnId="{590B4774-0B6A-434D-80D6-BA5F7C5A50CC}">
      <dgm:prSet/>
      <dgm:spPr/>
      <dgm:t>
        <a:bodyPr/>
        <a:lstStyle/>
        <a:p>
          <a:endParaRPr lang="en-US"/>
        </a:p>
      </dgm:t>
    </dgm:pt>
    <dgm:pt modelId="{DC436215-8319-4701-AF0D-9899D32D987E}" type="pres">
      <dgm:prSet presAssocID="{3A4B0BFC-EEE7-4BC9-A811-04C58ED0CB89}" presName="Name0" presStyleCnt="0">
        <dgm:presLayoutVars>
          <dgm:dir/>
          <dgm:resizeHandles val="exact"/>
        </dgm:presLayoutVars>
      </dgm:prSet>
      <dgm:spPr/>
    </dgm:pt>
    <dgm:pt modelId="{C389778A-8357-45ED-A08A-7FBA2BCFF422}" type="pres">
      <dgm:prSet presAssocID="{2D924B15-CD15-41C7-9E71-6DE9C81618F5}" presName="node" presStyleLbl="node1" presStyleIdx="0" presStyleCnt="3">
        <dgm:presLayoutVars>
          <dgm:bulletEnabled val="1"/>
        </dgm:presLayoutVars>
      </dgm:prSet>
      <dgm:spPr/>
    </dgm:pt>
    <dgm:pt modelId="{3992E9DF-CFB1-4DE1-A672-42E66A343749}" type="pres">
      <dgm:prSet presAssocID="{450EF288-E24B-4183-A3B4-415772F9413D}" presName="sibTransSpacerBeforeConnector" presStyleCnt="0"/>
      <dgm:spPr/>
    </dgm:pt>
    <dgm:pt modelId="{CEFA03BD-048A-427A-98A2-947CFD5AEC80}" type="pres">
      <dgm:prSet presAssocID="{450EF288-E24B-4183-A3B4-415772F9413D}" presName="sibTrans" presStyleLbl="node1" presStyleIdx="1" presStyleCnt="3"/>
      <dgm:spPr/>
    </dgm:pt>
    <dgm:pt modelId="{420E7055-93E6-4645-BF22-ED8496D3D99A}" type="pres">
      <dgm:prSet presAssocID="{450EF288-E24B-4183-A3B4-415772F9413D}" presName="sibTransSpacerAfterConnector" presStyleCnt="0"/>
      <dgm:spPr/>
    </dgm:pt>
    <dgm:pt modelId="{5B0DB731-A67F-47E9-88A8-24DC614DA4ED}" type="pres">
      <dgm:prSet presAssocID="{A5D81FAE-B9FA-4CDF-943C-63429B81E78F}" presName="node" presStyleLbl="node1" presStyleIdx="2" presStyleCnt="3">
        <dgm:presLayoutVars>
          <dgm:bulletEnabled val="1"/>
        </dgm:presLayoutVars>
      </dgm:prSet>
      <dgm:spPr/>
    </dgm:pt>
  </dgm:ptLst>
  <dgm:cxnLst>
    <dgm:cxn modelId="{2B892530-25BC-49B9-96F6-A9221EB57228}" srcId="{3A4B0BFC-EEE7-4BC9-A811-04C58ED0CB89}" destId="{2D924B15-CD15-41C7-9E71-6DE9C81618F5}" srcOrd="0" destOrd="0" parTransId="{25E5BA2E-AE74-4503-A766-E5404B00115D}" sibTransId="{450EF288-E24B-4183-A3B4-415772F9413D}"/>
    <dgm:cxn modelId="{590B4774-0B6A-434D-80D6-BA5F7C5A50CC}" srcId="{3A4B0BFC-EEE7-4BC9-A811-04C58ED0CB89}" destId="{A5D81FAE-B9FA-4CDF-943C-63429B81E78F}" srcOrd="1" destOrd="0" parTransId="{B949522C-C032-45F7-AAAB-14AE0EFFBF57}" sibTransId="{9761BED1-8EB0-4C1B-BE68-6BC530585295}"/>
    <dgm:cxn modelId="{60A20899-4540-451E-89A4-F899F61A3157}" type="presOf" srcId="{2D924B15-CD15-41C7-9E71-6DE9C81618F5}" destId="{C389778A-8357-45ED-A08A-7FBA2BCFF422}" srcOrd="0" destOrd="0" presId="urn:microsoft.com/office/officeart/2016/7/layout/BasicProcessNew"/>
    <dgm:cxn modelId="{E8B708E9-BF4A-48CD-A553-4FF0046F61FE}" type="presOf" srcId="{A5D81FAE-B9FA-4CDF-943C-63429B81E78F}" destId="{5B0DB731-A67F-47E9-88A8-24DC614DA4ED}" srcOrd="0" destOrd="0" presId="urn:microsoft.com/office/officeart/2016/7/layout/BasicProcessNew"/>
    <dgm:cxn modelId="{55C701EE-1552-4E84-AC30-54FFDDCF903D}" type="presOf" srcId="{3A4B0BFC-EEE7-4BC9-A811-04C58ED0CB89}" destId="{DC436215-8319-4701-AF0D-9899D32D987E}" srcOrd="0" destOrd="0" presId="urn:microsoft.com/office/officeart/2016/7/layout/BasicProcessNew"/>
    <dgm:cxn modelId="{629F71FD-60C2-4147-BAED-9B4A461942D3}" type="presOf" srcId="{450EF288-E24B-4183-A3B4-415772F9413D}" destId="{CEFA03BD-048A-427A-98A2-947CFD5AEC80}" srcOrd="0" destOrd="0" presId="urn:microsoft.com/office/officeart/2016/7/layout/BasicProcessNew"/>
    <dgm:cxn modelId="{62DFF9DD-1DC8-4A43-ACA1-7820EA263318}" type="presParOf" srcId="{DC436215-8319-4701-AF0D-9899D32D987E}" destId="{C389778A-8357-45ED-A08A-7FBA2BCFF422}" srcOrd="0" destOrd="0" presId="urn:microsoft.com/office/officeart/2016/7/layout/BasicProcessNew"/>
    <dgm:cxn modelId="{58B5F348-2A27-459F-98D2-164C742CBFB2}" type="presParOf" srcId="{DC436215-8319-4701-AF0D-9899D32D987E}" destId="{3992E9DF-CFB1-4DE1-A672-42E66A343749}" srcOrd="1" destOrd="0" presId="urn:microsoft.com/office/officeart/2016/7/layout/BasicProcessNew"/>
    <dgm:cxn modelId="{3FFD62F7-EA21-49ED-A9EB-7FE6BF2B5B5B}" type="presParOf" srcId="{DC436215-8319-4701-AF0D-9899D32D987E}" destId="{CEFA03BD-048A-427A-98A2-947CFD5AEC80}" srcOrd="2" destOrd="0" presId="urn:microsoft.com/office/officeart/2016/7/layout/BasicProcessNew"/>
    <dgm:cxn modelId="{08C32F1B-B974-467F-9D32-EC526F900BD4}" type="presParOf" srcId="{DC436215-8319-4701-AF0D-9899D32D987E}" destId="{420E7055-93E6-4645-BF22-ED8496D3D99A}" srcOrd="3" destOrd="0" presId="urn:microsoft.com/office/officeart/2016/7/layout/BasicProcessNew"/>
    <dgm:cxn modelId="{764D2196-1DE5-40D7-841E-6783861FAE83}" type="presParOf" srcId="{DC436215-8319-4701-AF0D-9899D32D987E}" destId="{5B0DB731-A67F-47E9-88A8-24DC614DA4ED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4B0BFC-EEE7-4BC9-A811-04C58ED0CB89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924B15-CD15-41C7-9E71-6DE9C81618F5}">
      <dgm:prSet/>
      <dgm:spPr/>
      <dgm:t>
        <a:bodyPr/>
        <a:lstStyle/>
        <a:p>
          <a:pPr algn="l">
            <a:defRPr cap="all"/>
          </a:pPr>
          <a:r>
            <a:rPr lang="es-ES" dirty="0"/>
            <a:t>LOGRAR QUE SE LIMPIARA LA GRAFICA Y QUE SE PUDIERA VOLVER A GRAFICAR CON NUEVOS PARAMETROS, SIN REINICIAR LA VENTANA</a:t>
          </a:r>
          <a:endParaRPr lang="en-US" dirty="0"/>
        </a:p>
      </dgm:t>
    </dgm:pt>
    <dgm:pt modelId="{25E5BA2E-AE74-4503-A766-E5404B00115D}" type="parTrans" cxnId="{2B892530-25BC-49B9-96F6-A9221EB57228}">
      <dgm:prSet/>
      <dgm:spPr/>
      <dgm:t>
        <a:bodyPr/>
        <a:lstStyle/>
        <a:p>
          <a:endParaRPr lang="en-US"/>
        </a:p>
      </dgm:t>
    </dgm:pt>
    <dgm:pt modelId="{450EF288-E24B-4183-A3B4-415772F9413D}" type="sibTrans" cxnId="{2B892530-25BC-49B9-96F6-A9221EB57228}">
      <dgm:prSet/>
      <dgm:spPr/>
      <dgm:t>
        <a:bodyPr/>
        <a:lstStyle/>
        <a:p>
          <a:endParaRPr lang="en-US"/>
        </a:p>
      </dgm:t>
    </dgm:pt>
    <dgm:pt modelId="{A5D81FAE-B9FA-4CDF-943C-63429B81E78F}">
      <dgm:prSet/>
      <dgm:spPr/>
      <dgm:t>
        <a:bodyPr/>
        <a:lstStyle/>
        <a:p>
          <a:pPr>
            <a:defRPr cap="all"/>
          </a:pPr>
          <a:r>
            <a:rPr lang="en-US" dirty="0"/>
            <a:t>USAR EL ATRIBUTO SELF PARA ACCEDER A METODOS QUE PERMITEN LIMPIAR LA GRAFICA,</a:t>
          </a:r>
          <a:br>
            <a:rPr lang="en-US" dirty="0"/>
          </a:br>
          <a:endParaRPr lang="en-US" dirty="0"/>
        </a:p>
      </dgm:t>
    </dgm:pt>
    <dgm:pt modelId="{B949522C-C032-45F7-AAAB-14AE0EFFBF57}" type="parTrans" cxnId="{590B4774-0B6A-434D-80D6-BA5F7C5A50CC}">
      <dgm:prSet/>
      <dgm:spPr/>
      <dgm:t>
        <a:bodyPr/>
        <a:lstStyle/>
        <a:p>
          <a:endParaRPr lang="en-US"/>
        </a:p>
      </dgm:t>
    </dgm:pt>
    <dgm:pt modelId="{9761BED1-8EB0-4C1B-BE68-6BC530585295}" type="sibTrans" cxnId="{590B4774-0B6A-434D-80D6-BA5F7C5A50CC}">
      <dgm:prSet/>
      <dgm:spPr/>
      <dgm:t>
        <a:bodyPr/>
        <a:lstStyle/>
        <a:p>
          <a:endParaRPr lang="en-US"/>
        </a:p>
      </dgm:t>
    </dgm:pt>
    <dgm:pt modelId="{DC436215-8319-4701-AF0D-9899D32D987E}" type="pres">
      <dgm:prSet presAssocID="{3A4B0BFC-EEE7-4BC9-A811-04C58ED0CB89}" presName="Name0" presStyleCnt="0">
        <dgm:presLayoutVars>
          <dgm:dir/>
          <dgm:resizeHandles val="exact"/>
        </dgm:presLayoutVars>
      </dgm:prSet>
      <dgm:spPr/>
    </dgm:pt>
    <dgm:pt modelId="{C389778A-8357-45ED-A08A-7FBA2BCFF422}" type="pres">
      <dgm:prSet presAssocID="{2D924B15-CD15-41C7-9E71-6DE9C81618F5}" presName="node" presStyleLbl="node1" presStyleIdx="0" presStyleCnt="3">
        <dgm:presLayoutVars>
          <dgm:bulletEnabled val="1"/>
        </dgm:presLayoutVars>
      </dgm:prSet>
      <dgm:spPr/>
    </dgm:pt>
    <dgm:pt modelId="{3992E9DF-CFB1-4DE1-A672-42E66A343749}" type="pres">
      <dgm:prSet presAssocID="{450EF288-E24B-4183-A3B4-415772F9413D}" presName="sibTransSpacerBeforeConnector" presStyleCnt="0"/>
      <dgm:spPr/>
    </dgm:pt>
    <dgm:pt modelId="{CEFA03BD-048A-427A-98A2-947CFD5AEC80}" type="pres">
      <dgm:prSet presAssocID="{450EF288-E24B-4183-A3B4-415772F9413D}" presName="sibTrans" presStyleLbl="node1" presStyleIdx="1" presStyleCnt="3"/>
      <dgm:spPr/>
    </dgm:pt>
    <dgm:pt modelId="{420E7055-93E6-4645-BF22-ED8496D3D99A}" type="pres">
      <dgm:prSet presAssocID="{450EF288-E24B-4183-A3B4-415772F9413D}" presName="sibTransSpacerAfterConnector" presStyleCnt="0"/>
      <dgm:spPr/>
    </dgm:pt>
    <dgm:pt modelId="{5B0DB731-A67F-47E9-88A8-24DC614DA4ED}" type="pres">
      <dgm:prSet presAssocID="{A5D81FAE-B9FA-4CDF-943C-63429B81E78F}" presName="node" presStyleLbl="node1" presStyleIdx="2" presStyleCnt="3">
        <dgm:presLayoutVars>
          <dgm:bulletEnabled val="1"/>
        </dgm:presLayoutVars>
      </dgm:prSet>
      <dgm:spPr/>
    </dgm:pt>
  </dgm:ptLst>
  <dgm:cxnLst>
    <dgm:cxn modelId="{2B892530-25BC-49B9-96F6-A9221EB57228}" srcId="{3A4B0BFC-EEE7-4BC9-A811-04C58ED0CB89}" destId="{2D924B15-CD15-41C7-9E71-6DE9C81618F5}" srcOrd="0" destOrd="0" parTransId="{25E5BA2E-AE74-4503-A766-E5404B00115D}" sibTransId="{450EF288-E24B-4183-A3B4-415772F9413D}"/>
    <dgm:cxn modelId="{590B4774-0B6A-434D-80D6-BA5F7C5A50CC}" srcId="{3A4B0BFC-EEE7-4BC9-A811-04C58ED0CB89}" destId="{A5D81FAE-B9FA-4CDF-943C-63429B81E78F}" srcOrd="1" destOrd="0" parTransId="{B949522C-C032-45F7-AAAB-14AE0EFFBF57}" sibTransId="{9761BED1-8EB0-4C1B-BE68-6BC530585295}"/>
    <dgm:cxn modelId="{60A20899-4540-451E-89A4-F899F61A3157}" type="presOf" srcId="{2D924B15-CD15-41C7-9E71-6DE9C81618F5}" destId="{C389778A-8357-45ED-A08A-7FBA2BCFF422}" srcOrd="0" destOrd="0" presId="urn:microsoft.com/office/officeart/2016/7/layout/BasicProcessNew"/>
    <dgm:cxn modelId="{E8B708E9-BF4A-48CD-A553-4FF0046F61FE}" type="presOf" srcId="{A5D81FAE-B9FA-4CDF-943C-63429B81E78F}" destId="{5B0DB731-A67F-47E9-88A8-24DC614DA4ED}" srcOrd="0" destOrd="0" presId="urn:microsoft.com/office/officeart/2016/7/layout/BasicProcessNew"/>
    <dgm:cxn modelId="{55C701EE-1552-4E84-AC30-54FFDDCF903D}" type="presOf" srcId="{3A4B0BFC-EEE7-4BC9-A811-04C58ED0CB89}" destId="{DC436215-8319-4701-AF0D-9899D32D987E}" srcOrd="0" destOrd="0" presId="urn:microsoft.com/office/officeart/2016/7/layout/BasicProcessNew"/>
    <dgm:cxn modelId="{629F71FD-60C2-4147-BAED-9B4A461942D3}" type="presOf" srcId="{450EF288-E24B-4183-A3B4-415772F9413D}" destId="{CEFA03BD-048A-427A-98A2-947CFD5AEC80}" srcOrd="0" destOrd="0" presId="urn:microsoft.com/office/officeart/2016/7/layout/BasicProcessNew"/>
    <dgm:cxn modelId="{62DFF9DD-1DC8-4A43-ACA1-7820EA263318}" type="presParOf" srcId="{DC436215-8319-4701-AF0D-9899D32D987E}" destId="{C389778A-8357-45ED-A08A-7FBA2BCFF422}" srcOrd="0" destOrd="0" presId="urn:microsoft.com/office/officeart/2016/7/layout/BasicProcessNew"/>
    <dgm:cxn modelId="{58B5F348-2A27-459F-98D2-164C742CBFB2}" type="presParOf" srcId="{DC436215-8319-4701-AF0D-9899D32D987E}" destId="{3992E9DF-CFB1-4DE1-A672-42E66A343749}" srcOrd="1" destOrd="0" presId="urn:microsoft.com/office/officeart/2016/7/layout/BasicProcessNew"/>
    <dgm:cxn modelId="{3FFD62F7-EA21-49ED-A9EB-7FE6BF2B5B5B}" type="presParOf" srcId="{DC436215-8319-4701-AF0D-9899D32D987E}" destId="{CEFA03BD-048A-427A-98A2-947CFD5AEC80}" srcOrd="2" destOrd="0" presId="urn:microsoft.com/office/officeart/2016/7/layout/BasicProcessNew"/>
    <dgm:cxn modelId="{08C32F1B-B974-467F-9D32-EC526F900BD4}" type="presParOf" srcId="{DC436215-8319-4701-AF0D-9899D32D987E}" destId="{420E7055-93E6-4645-BF22-ED8496D3D99A}" srcOrd="3" destOrd="0" presId="urn:microsoft.com/office/officeart/2016/7/layout/BasicProcessNew"/>
    <dgm:cxn modelId="{764D2196-1DE5-40D7-841E-6783861FAE83}" type="presParOf" srcId="{DC436215-8319-4701-AF0D-9899D32D987E}" destId="{5B0DB731-A67F-47E9-88A8-24DC614DA4ED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9778A-8357-45ED-A08A-7FBA2BCFF422}">
      <dsp:nvSpPr>
        <dsp:cNvPr id="0" name=""/>
        <dsp:cNvSpPr/>
      </dsp:nvSpPr>
      <dsp:spPr>
        <a:xfrm>
          <a:off x="2035" y="348082"/>
          <a:ext cx="4916408" cy="2949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kern="1200" dirty="0"/>
            <a:t>entender el funcionamiento del método </a:t>
          </a:r>
          <a:r>
            <a:rPr lang="es-ES" sz="2300" kern="1200" dirty="0" err="1"/>
            <a:t>FigurasCanvasTkAgg</a:t>
          </a:r>
          <a:r>
            <a:rPr lang="es-ES" sz="2300" kern="1200" dirty="0"/>
            <a:t>, nos llevo mucho tiempo porque buscábamos graficar como lo hacíamos normalmente solo con </a:t>
          </a:r>
          <a:r>
            <a:rPr lang="es-ES" sz="2300" kern="1200" dirty="0" err="1"/>
            <a:t>matplotlib</a:t>
          </a:r>
          <a:endParaRPr lang="en-US" sz="2300" kern="1200" dirty="0"/>
        </a:p>
      </dsp:txBody>
      <dsp:txXfrm>
        <a:off x="2035" y="348082"/>
        <a:ext cx="4916408" cy="2949845"/>
      </dsp:txXfrm>
    </dsp:sp>
    <dsp:sp modelId="{CEFA03BD-048A-427A-98A2-947CFD5AEC80}">
      <dsp:nvSpPr>
        <dsp:cNvPr id="0" name=""/>
        <dsp:cNvSpPr/>
      </dsp:nvSpPr>
      <dsp:spPr>
        <a:xfrm>
          <a:off x="4992720" y="1701505"/>
          <a:ext cx="73746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DB731-A67F-47E9-88A8-24DC614DA4ED}">
      <dsp:nvSpPr>
        <dsp:cNvPr id="0" name=""/>
        <dsp:cNvSpPr/>
      </dsp:nvSpPr>
      <dsp:spPr>
        <a:xfrm>
          <a:off x="5804458" y="348082"/>
          <a:ext cx="4916408" cy="2949845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MEJORA: ESTUDIAR LOS METODOS Y ATRIBUTOS DE ESTE TIPO DE GRAFICAS PARA PODER HACER UNA GRAFICA MAS INTERACTIVA</a:t>
          </a:r>
        </a:p>
      </dsp:txBody>
      <dsp:txXfrm>
        <a:off x="5804458" y="348082"/>
        <a:ext cx="4916408" cy="2949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9778A-8357-45ED-A08A-7FBA2BCFF422}">
      <dsp:nvSpPr>
        <dsp:cNvPr id="0" name=""/>
        <dsp:cNvSpPr/>
      </dsp:nvSpPr>
      <dsp:spPr>
        <a:xfrm>
          <a:off x="2035" y="348082"/>
          <a:ext cx="4916408" cy="2949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700" kern="1200" dirty="0"/>
            <a:t>ALMACENAR LOS PARAMETROS MODIFICADOS EN VARIABLES QUE SE PUDIERAN USAR EN LOS EMTODOS</a:t>
          </a:r>
          <a:endParaRPr lang="en-US" sz="2700" kern="1200" dirty="0"/>
        </a:p>
      </dsp:txBody>
      <dsp:txXfrm>
        <a:off x="2035" y="348082"/>
        <a:ext cx="4916408" cy="2949845"/>
      </dsp:txXfrm>
    </dsp:sp>
    <dsp:sp modelId="{CEFA03BD-048A-427A-98A2-947CFD5AEC80}">
      <dsp:nvSpPr>
        <dsp:cNvPr id="0" name=""/>
        <dsp:cNvSpPr/>
      </dsp:nvSpPr>
      <dsp:spPr>
        <a:xfrm>
          <a:off x="4992720" y="1701505"/>
          <a:ext cx="73746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DB731-A67F-47E9-88A8-24DC614DA4ED}">
      <dsp:nvSpPr>
        <dsp:cNvPr id="0" name=""/>
        <dsp:cNvSpPr/>
      </dsp:nvSpPr>
      <dsp:spPr>
        <a:xfrm>
          <a:off x="5804458" y="348082"/>
          <a:ext cx="4916408" cy="2949845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UNA OPORTUNIDAD DE MEJORA USAR CICLOS QUE PERMITAN ALMACENAR EN VARIABLES LOCALES LOS DATOS EN VEZ DE USAR GLOBAL</a:t>
          </a:r>
        </a:p>
      </dsp:txBody>
      <dsp:txXfrm>
        <a:off x="5804458" y="348082"/>
        <a:ext cx="4916408" cy="2949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9778A-8357-45ED-A08A-7FBA2BCFF422}">
      <dsp:nvSpPr>
        <dsp:cNvPr id="0" name=""/>
        <dsp:cNvSpPr/>
      </dsp:nvSpPr>
      <dsp:spPr>
        <a:xfrm>
          <a:off x="2035" y="348082"/>
          <a:ext cx="4916408" cy="2949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800" kern="1200" dirty="0"/>
            <a:t>LOGRAR QUE SE LIMPIARA LA GRAFICA Y QUE SE PUDIERA VOLVER A GRAFICAR CON NUEVOS PARAMETROS, SIN REINICIAR LA VENTANA</a:t>
          </a:r>
          <a:endParaRPr lang="en-US" sz="2800" kern="1200" dirty="0"/>
        </a:p>
      </dsp:txBody>
      <dsp:txXfrm>
        <a:off x="2035" y="348082"/>
        <a:ext cx="4916408" cy="2949845"/>
      </dsp:txXfrm>
    </dsp:sp>
    <dsp:sp modelId="{CEFA03BD-048A-427A-98A2-947CFD5AEC80}">
      <dsp:nvSpPr>
        <dsp:cNvPr id="0" name=""/>
        <dsp:cNvSpPr/>
      </dsp:nvSpPr>
      <dsp:spPr>
        <a:xfrm>
          <a:off x="4992720" y="1701505"/>
          <a:ext cx="73746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DB731-A67F-47E9-88A8-24DC614DA4ED}">
      <dsp:nvSpPr>
        <dsp:cNvPr id="0" name=""/>
        <dsp:cNvSpPr/>
      </dsp:nvSpPr>
      <dsp:spPr>
        <a:xfrm>
          <a:off x="5804458" y="348082"/>
          <a:ext cx="4916408" cy="2949845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USAR EL ATRIBUTO SELF PARA ACCEDER A METODOS QUE PERMITEN LIMPIAR LA GRAFICA,</a:t>
          </a:r>
          <a:br>
            <a:rPr lang="en-US" sz="2800" kern="1200" dirty="0"/>
          </a:br>
          <a:endParaRPr lang="en-US" sz="2800" kern="1200" dirty="0"/>
        </a:p>
      </dsp:txBody>
      <dsp:txXfrm>
        <a:off x="5804458" y="348082"/>
        <a:ext cx="4916408" cy="2949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006" y="4801251"/>
            <a:ext cx="11708611" cy="88239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3200" dirty="0">
                <a:ea typeface="+mj-lt"/>
                <a:cs typeface="+mj-lt"/>
              </a:rPr>
              <a:t>Modelo matemático de Hodgkin y Huxley del potencial de acción de la neurona del calamar gigante</a:t>
            </a:r>
            <a:endParaRPr lang="es-ES" sz="32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19083" y="5688669"/>
            <a:ext cx="6396471" cy="5096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600" dirty="0"/>
              <a:t>Solución de sistemas de ecuaciones diferenciales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AF6E7-385F-41B0-9B78-217D01C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46" r="-7" b="5530"/>
          <a:stretch/>
        </p:blipFill>
        <p:spPr>
          <a:xfrm>
            <a:off x="32566" y="9526"/>
            <a:ext cx="12200741" cy="45103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A3315-4A34-49D8-8825-7EC05BE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s-ES" dirty="0"/>
              <a:t>Euler Modificado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93F64-73B8-43AD-A411-3B2CF20F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endParaRPr lang="es-E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BAF1179-274C-425E-9BBB-FE0B4A36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62" y="1883821"/>
            <a:ext cx="9216919" cy="4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1" name="Rectangle 360">
            <a:extLst>
              <a:ext uri="{FF2B5EF4-FFF2-40B4-BE49-F238E27FC236}">
                <a16:creationId xmlns:a16="http://schemas.microsoft.com/office/drawing/2014/main" id="{368CBA64-7743-4C5C-83B8-655DE1450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A3315-4A34-49D8-8825-7EC05BE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Runge-</a:t>
            </a:r>
            <a:r>
              <a:rPr lang="es-ES" dirty="0" err="1"/>
              <a:t>Kutta</a:t>
            </a:r>
            <a:br>
              <a:rPr lang="es-ES" dirty="0"/>
            </a:br>
            <a:r>
              <a:rPr lang="es-ES" dirty="0"/>
              <a:t>2</a:t>
            </a: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2153040-1C1F-4962-9E5D-0793F73F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364" name="Freeform 10">
              <a:extLst>
                <a:ext uri="{FF2B5EF4-FFF2-40B4-BE49-F238E27FC236}">
                  <a16:creationId xmlns:a16="http://schemas.microsoft.com/office/drawing/2014/main" id="{22657FD3-A974-4296-9FBE-0C2FD5295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5">
              <a:extLst>
                <a:ext uri="{FF2B5EF4-FFF2-40B4-BE49-F238E27FC236}">
                  <a16:creationId xmlns:a16="http://schemas.microsoft.com/office/drawing/2014/main" id="{887B7096-0CDA-429B-A1C2-CDAC575E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8">
              <a:extLst>
                <a:ext uri="{FF2B5EF4-FFF2-40B4-BE49-F238E27FC236}">
                  <a16:creationId xmlns:a16="http://schemas.microsoft.com/office/drawing/2014/main" id="{BB5C54D6-30FE-4CE5-8C46-A7FD28A8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52">
              <a:extLst>
                <a:ext uri="{FF2B5EF4-FFF2-40B4-BE49-F238E27FC236}">
                  <a16:creationId xmlns:a16="http://schemas.microsoft.com/office/drawing/2014/main" id="{EC42106A-B41F-4ADB-82C8-D3CDCA1C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54">
              <a:extLst>
                <a:ext uri="{FF2B5EF4-FFF2-40B4-BE49-F238E27FC236}">
                  <a16:creationId xmlns:a16="http://schemas.microsoft.com/office/drawing/2014/main" id="{ED969A3C-A50C-44D0-ABC9-7ADE93FBC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59">
              <a:extLst>
                <a:ext uri="{FF2B5EF4-FFF2-40B4-BE49-F238E27FC236}">
                  <a16:creationId xmlns:a16="http://schemas.microsoft.com/office/drawing/2014/main" id="{341AB3CA-DC2A-4577-8F22-83D408C6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78">
              <a:extLst>
                <a:ext uri="{FF2B5EF4-FFF2-40B4-BE49-F238E27FC236}">
                  <a16:creationId xmlns:a16="http://schemas.microsoft.com/office/drawing/2014/main" id="{E613EEB8-55A9-4D44-B402-00D03F77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79">
              <a:extLst>
                <a:ext uri="{FF2B5EF4-FFF2-40B4-BE49-F238E27FC236}">
                  <a16:creationId xmlns:a16="http://schemas.microsoft.com/office/drawing/2014/main" id="{8F4D24CA-5C8D-49C0-ACC5-434542DDC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84">
              <a:extLst>
                <a:ext uri="{FF2B5EF4-FFF2-40B4-BE49-F238E27FC236}">
                  <a16:creationId xmlns:a16="http://schemas.microsoft.com/office/drawing/2014/main" id="{1FFEFFD4-59AE-43E2-8D65-C2B6FD3C6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86">
              <a:extLst>
                <a:ext uri="{FF2B5EF4-FFF2-40B4-BE49-F238E27FC236}">
                  <a16:creationId xmlns:a16="http://schemas.microsoft.com/office/drawing/2014/main" id="{7A9DF6A7-06B9-4C7C-BB38-49BADFAB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06">
              <a:extLst>
                <a:ext uri="{FF2B5EF4-FFF2-40B4-BE49-F238E27FC236}">
                  <a16:creationId xmlns:a16="http://schemas.microsoft.com/office/drawing/2014/main" id="{477D55E3-BEBF-4F32-8501-97DD43818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0">
              <a:extLst>
                <a:ext uri="{FF2B5EF4-FFF2-40B4-BE49-F238E27FC236}">
                  <a16:creationId xmlns:a16="http://schemas.microsoft.com/office/drawing/2014/main" id="{7524CAEC-4AFA-4EF2-A441-964B9319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23">
              <a:extLst>
                <a:ext uri="{FF2B5EF4-FFF2-40B4-BE49-F238E27FC236}">
                  <a16:creationId xmlns:a16="http://schemas.microsoft.com/office/drawing/2014/main" id="{12AEAA0B-80F2-49BE-8FE4-DAF46FDF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30">
              <a:extLst>
                <a:ext uri="{FF2B5EF4-FFF2-40B4-BE49-F238E27FC236}">
                  <a16:creationId xmlns:a16="http://schemas.microsoft.com/office/drawing/2014/main" id="{719C39C7-4E0E-4693-A9C9-90BD5C82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35">
              <a:extLst>
                <a:ext uri="{FF2B5EF4-FFF2-40B4-BE49-F238E27FC236}">
                  <a16:creationId xmlns:a16="http://schemas.microsoft.com/office/drawing/2014/main" id="{73F04989-E7CE-4345-914E-485DC1EFF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8">
              <a:extLst>
                <a:ext uri="{FF2B5EF4-FFF2-40B4-BE49-F238E27FC236}">
                  <a16:creationId xmlns:a16="http://schemas.microsoft.com/office/drawing/2014/main" id="{73914653-6F3A-4492-92C5-D5B51F5B4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8">
              <a:extLst>
                <a:ext uri="{FF2B5EF4-FFF2-40B4-BE49-F238E27FC236}">
                  <a16:creationId xmlns:a16="http://schemas.microsoft.com/office/drawing/2014/main" id="{A9FC54A4-336E-4076-9203-AA2D6821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06">
              <a:extLst>
                <a:ext uri="{FF2B5EF4-FFF2-40B4-BE49-F238E27FC236}">
                  <a16:creationId xmlns:a16="http://schemas.microsoft.com/office/drawing/2014/main" id="{7BE7DE9E-E667-496B-8996-13CF79B1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0">
              <a:extLst>
                <a:ext uri="{FF2B5EF4-FFF2-40B4-BE49-F238E27FC236}">
                  <a16:creationId xmlns:a16="http://schemas.microsoft.com/office/drawing/2014/main" id="{1771F469-0310-43EB-85A0-D9BFF0D9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5">
              <a:extLst>
                <a:ext uri="{FF2B5EF4-FFF2-40B4-BE49-F238E27FC236}">
                  <a16:creationId xmlns:a16="http://schemas.microsoft.com/office/drawing/2014/main" id="{E1BA5C1F-DCD5-4D95-9884-0A083469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8">
              <a:extLst>
                <a:ext uri="{FF2B5EF4-FFF2-40B4-BE49-F238E27FC236}">
                  <a16:creationId xmlns:a16="http://schemas.microsoft.com/office/drawing/2014/main" id="{E4992CBB-3FD8-418A-B568-B47907CC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2">
              <a:extLst>
                <a:ext uri="{FF2B5EF4-FFF2-40B4-BE49-F238E27FC236}">
                  <a16:creationId xmlns:a16="http://schemas.microsoft.com/office/drawing/2014/main" id="{1B87DF6E-8D8C-4FE7-A8CF-4408ABD0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54">
              <a:extLst>
                <a:ext uri="{FF2B5EF4-FFF2-40B4-BE49-F238E27FC236}">
                  <a16:creationId xmlns:a16="http://schemas.microsoft.com/office/drawing/2014/main" id="{CDAABDF1-DB94-46F6-8825-97360C3BF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9">
              <a:extLst>
                <a:ext uri="{FF2B5EF4-FFF2-40B4-BE49-F238E27FC236}">
                  <a16:creationId xmlns:a16="http://schemas.microsoft.com/office/drawing/2014/main" id="{E36FD073-63B2-4137-82CB-2B3D754DF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78">
              <a:extLst>
                <a:ext uri="{FF2B5EF4-FFF2-40B4-BE49-F238E27FC236}">
                  <a16:creationId xmlns:a16="http://schemas.microsoft.com/office/drawing/2014/main" id="{C4ACAB12-D209-499A-A732-0D8F88941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84">
              <a:extLst>
                <a:ext uri="{FF2B5EF4-FFF2-40B4-BE49-F238E27FC236}">
                  <a16:creationId xmlns:a16="http://schemas.microsoft.com/office/drawing/2014/main" id="{645005B8-197A-4046-94EF-17115FFA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86">
              <a:extLst>
                <a:ext uri="{FF2B5EF4-FFF2-40B4-BE49-F238E27FC236}">
                  <a16:creationId xmlns:a16="http://schemas.microsoft.com/office/drawing/2014/main" id="{A9BA9B36-D9CE-409A-80D2-A44A67324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06">
              <a:extLst>
                <a:ext uri="{FF2B5EF4-FFF2-40B4-BE49-F238E27FC236}">
                  <a16:creationId xmlns:a16="http://schemas.microsoft.com/office/drawing/2014/main" id="{C017D4DA-C769-4177-9064-AE44C274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10">
              <a:extLst>
                <a:ext uri="{FF2B5EF4-FFF2-40B4-BE49-F238E27FC236}">
                  <a16:creationId xmlns:a16="http://schemas.microsoft.com/office/drawing/2014/main" id="{68CB10AF-3534-40F8-A060-A4553445C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23">
              <a:extLst>
                <a:ext uri="{FF2B5EF4-FFF2-40B4-BE49-F238E27FC236}">
                  <a16:creationId xmlns:a16="http://schemas.microsoft.com/office/drawing/2014/main" id="{03FFDE36-0C19-4CC1-BDD1-27A048FE9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30">
              <a:extLst>
                <a:ext uri="{FF2B5EF4-FFF2-40B4-BE49-F238E27FC236}">
                  <a16:creationId xmlns:a16="http://schemas.microsoft.com/office/drawing/2014/main" id="{72303E7A-1C17-48A7-93CA-7C7AFD7F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35">
              <a:extLst>
                <a:ext uri="{FF2B5EF4-FFF2-40B4-BE49-F238E27FC236}">
                  <a16:creationId xmlns:a16="http://schemas.microsoft.com/office/drawing/2014/main" id="{D067651F-28D9-48CB-A77C-A15EC7E4E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8">
              <a:extLst>
                <a:ext uri="{FF2B5EF4-FFF2-40B4-BE49-F238E27FC236}">
                  <a16:creationId xmlns:a16="http://schemas.microsoft.com/office/drawing/2014/main" id="{1D291151-E63E-499B-8FA8-89BA93D9F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8">
              <a:extLst>
                <a:ext uri="{FF2B5EF4-FFF2-40B4-BE49-F238E27FC236}">
                  <a16:creationId xmlns:a16="http://schemas.microsoft.com/office/drawing/2014/main" id="{89CB8859-CCFB-4D06-AECC-0029CA619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06">
              <a:extLst>
                <a:ext uri="{FF2B5EF4-FFF2-40B4-BE49-F238E27FC236}">
                  <a16:creationId xmlns:a16="http://schemas.microsoft.com/office/drawing/2014/main" id="{2075F976-9885-4165-BC9C-DBA16FD3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0">
              <a:extLst>
                <a:ext uri="{FF2B5EF4-FFF2-40B4-BE49-F238E27FC236}">
                  <a16:creationId xmlns:a16="http://schemas.microsoft.com/office/drawing/2014/main" id="{760609C2-3DE5-4EDD-B7BF-A320FC1F2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5">
              <a:extLst>
                <a:ext uri="{FF2B5EF4-FFF2-40B4-BE49-F238E27FC236}">
                  <a16:creationId xmlns:a16="http://schemas.microsoft.com/office/drawing/2014/main" id="{51823375-A051-4BC7-825B-0F6656043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8">
              <a:extLst>
                <a:ext uri="{FF2B5EF4-FFF2-40B4-BE49-F238E27FC236}">
                  <a16:creationId xmlns:a16="http://schemas.microsoft.com/office/drawing/2014/main" id="{CFB367EA-590F-47B3-8700-EAF9963C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52">
              <a:extLst>
                <a:ext uri="{FF2B5EF4-FFF2-40B4-BE49-F238E27FC236}">
                  <a16:creationId xmlns:a16="http://schemas.microsoft.com/office/drawing/2014/main" id="{DE400FD4-1037-42CF-84E1-8E60C7A6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54">
              <a:extLst>
                <a:ext uri="{FF2B5EF4-FFF2-40B4-BE49-F238E27FC236}">
                  <a16:creationId xmlns:a16="http://schemas.microsoft.com/office/drawing/2014/main" id="{1A8EC63B-9778-42C3-8E45-B6B6224C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59">
              <a:extLst>
                <a:ext uri="{FF2B5EF4-FFF2-40B4-BE49-F238E27FC236}">
                  <a16:creationId xmlns:a16="http://schemas.microsoft.com/office/drawing/2014/main" id="{B1CC9D87-2F53-4AB3-8F05-4D628F2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78">
              <a:extLst>
                <a:ext uri="{FF2B5EF4-FFF2-40B4-BE49-F238E27FC236}">
                  <a16:creationId xmlns:a16="http://schemas.microsoft.com/office/drawing/2014/main" id="{648CF0D8-56FC-478C-8B69-D8E76492F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84">
              <a:extLst>
                <a:ext uri="{FF2B5EF4-FFF2-40B4-BE49-F238E27FC236}">
                  <a16:creationId xmlns:a16="http://schemas.microsoft.com/office/drawing/2014/main" id="{1E71CA55-130A-456D-A26A-D072544E1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86">
              <a:extLst>
                <a:ext uri="{FF2B5EF4-FFF2-40B4-BE49-F238E27FC236}">
                  <a16:creationId xmlns:a16="http://schemas.microsoft.com/office/drawing/2014/main" id="{FCA6EC8F-0157-4B9B-882A-82225E7E3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06">
              <a:extLst>
                <a:ext uri="{FF2B5EF4-FFF2-40B4-BE49-F238E27FC236}">
                  <a16:creationId xmlns:a16="http://schemas.microsoft.com/office/drawing/2014/main" id="{2AC8E27E-3B2B-4726-B298-F8D6E843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10">
              <a:extLst>
                <a:ext uri="{FF2B5EF4-FFF2-40B4-BE49-F238E27FC236}">
                  <a16:creationId xmlns:a16="http://schemas.microsoft.com/office/drawing/2014/main" id="{97FA679C-2A10-445C-9C4E-7185405D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23">
              <a:extLst>
                <a:ext uri="{FF2B5EF4-FFF2-40B4-BE49-F238E27FC236}">
                  <a16:creationId xmlns:a16="http://schemas.microsoft.com/office/drawing/2014/main" id="{508CE495-5226-4004-A03C-A1A6986C0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30">
              <a:extLst>
                <a:ext uri="{FF2B5EF4-FFF2-40B4-BE49-F238E27FC236}">
                  <a16:creationId xmlns:a16="http://schemas.microsoft.com/office/drawing/2014/main" id="{7E048EA9-47E8-455A-AD7B-24D1474A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8">
              <a:extLst>
                <a:ext uri="{FF2B5EF4-FFF2-40B4-BE49-F238E27FC236}">
                  <a16:creationId xmlns:a16="http://schemas.microsoft.com/office/drawing/2014/main" id="{C0D48D73-E5D7-4D42-98D4-960F12F1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8">
              <a:extLst>
                <a:ext uri="{FF2B5EF4-FFF2-40B4-BE49-F238E27FC236}">
                  <a16:creationId xmlns:a16="http://schemas.microsoft.com/office/drawing/2014/main" id="{96AC2D82-5C61-4A26-B2B5-B539F28B4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06">
              <a:extLst>
                <a:ext uri="{FF2B5EF4-FFF2-40B4-BE49-F238E27FC236}">
                  <a16:creationId xmlns:a16="http://schemas.microsoft.com/office/drawing/2014/main" id="{FAC301C4-466F-464C-A194-6E6FDF04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78">
              <a:extLst>
                <a:ext uri="{FF2B5EF4-FFF2-40B4-BE49-F238E27FC236}">
                  <a16:creationId xmlns:a16="http://schemas.microsoft.com/office/drawing/2014/main" id="{B3D709AF-EABF-4CE4-9F48-4648CBA70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84">
              <a:extLst>
                <a:ext uri="{FF2B5EF4-FFF2-40B4-BE49-F238E27FC236}">
                  <a16:creationId xmlns:a16="http://schemas.microsoft.com/office/drawing/2014/main" id="{04E78BF2-AFDF-4D21-9C53-6DB3E2B5D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86">
              <a:extLst>
                <a:ext uri="{FF2B5EF4-FFF2-40B4-BE49-F238E27FC236}">
                  <a16:creationId xmlns:a16="http://schemas.microsoft.com/office/drawing/2014/main" id="{6BA6D0CD-F8DC-4D2F-9D99-098F0F125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06">
              <a:extLst>
                <a:ext uri="{FF2B5EF4-FFF2-40B4-BE49-F238E27FC236}">
                  <a16:creationId xmlns:a16="http://schemas.microsoft.com/office/drawing/2014/main" id="{056AADDE-FBBA-497F-9A08-A7D5E3C71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10">
              <a:extLst>
                <a:ext uri="{FF2B5EF4-FFF2-40B4-BE49-F238E27FC236}">
                  <a16:creationId xmlns:a16="http://schemas.microsoft.com/office/drawing/2014/main" id="{1F60A2E5-6C68-4EC0-A5C3-AD401385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12">
              <a:extLst>
                <a:ext uri="{FF2B5EF4-FFF2-40B4-BE49-F238E27FC236}">
                  <a16:creationId xmlns:a16="http://schemas.microsoft.com/office/drawing/2014/main" id="{99E55911-E2C8-4B40-98FD-79A3B760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23">
              <a:extLst>
                <a:ext uri="{FF2B5EF4-FFF2-40B4-BE49-F238E27FC236}">
                  <a16:creationId xmlns:a16="http://schemas.microsoft.com/office/drawing/2014/main" id="{12610BA4-0146-4CC0-BDB2-11A948F0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76946214-CF5D-4B57-8E22-854F5D5FA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35">
              <a:extLst>
                <a:ext uri="{FF2B5EF4-FFF2-40B4-BE49-F238E27FC236}">
                  <a16:creationId xmlns:a16="http://schemas.microsoft.com/office/drawing/2014/main" id="{E285B1F0-7213-4DC0-A10E-B02797F53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8">
              <a:extLst>
                <a:ext uri="{FF2B5EF4-FFF2-40B4-BE49-F238E27FC236}">
                  <a16:creationId xmlns:a16="http://schemas.microsoft.com/office/drawing/2014/main" id="{01025D1B-EAF1-4988-939A-476DDB27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06">
              <a:extLst>
                <a:ext uri="{FF2B5EF4-FFF2-40B4-BE49-F238E27FC236}">
                  <a16:creationId xmlns:a16="http://schemas.microsoft.com/office/drawing/2014/main" id="{98AC36B2-A922-481E-8AC6-E0CEBACF4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35">
              <a:extLst>
                <a:ext uri="{FF2B5EF4-FFF2-40B4-BE49-F238E27FC236}">
                  <a16:creationId xmlns:a16="http://schemas.microsoft.com/office/drawing/2014/main" id="{86793B47-6F23-4531-B615-211729648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54">
              <a:extLst>
                <a:ext uri="{FF2B5EF4-FFF2-40B4-BE49-F238E27FC236}">
                  <a16:creationId xmlns:a16="http://schemas.microsoft.com/office/drawing/2014/main" id="{E40091B3-76CD-40EF-A893-21701C3A6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84">
              <a:extLst>
                <a:ext uri="{FF2B5EF4-FFF2-40B4-BE49-F238E27FC236}">
                  <a16:creationId xmlns:a16="http://schemas.microsoft.com/office/drawing/2014/main" id="{121648B0-1487-40D9-8DAE-916653F5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35">
              <a:extLst>
                <a:ext uri="{FF2B5EF4-FFF2-40B4-BE49-F238E27FC236}">
                  <a16:creationId xmlns:a16="http://schemas.microsoft.com/office/drawing/2014/main" id="{B5CF2290-AD1C-4885-917C-498579A14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54">
              <a:extLst>
                <a:ext uri="{FF2B5EF4-FFF2-40B4-BE49-F238E27FC236}">
                  <a16:creationId xmlns:a16="http://schemas.microsoft.com/office/drawing/2014/main" id="{F07321C0-AEED-46D0-A0E5-09BD430B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84">
              <a:extLst>
                <a:ext uri="{FF2B5EF4-FFF2-40B4-BE49-F238E27FC236}">
                  <a16:creationId xmlns:a16="http://schemas.microsoft.com/office/drawing/2014/main" id="{13063EF5-53D0-4CD8-A83E-4089A06C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5">
              <a:extLst>
                <a:ext uri="{FF2B5EF4-FFF2-40B4-BE49-F238E27FC236}">
                  <a16:creationId xmlns:a16="http://schemas.microsoft.com/office/drawing/2014/main" id="{B2C4E99F-A1C6-4344-BF75-27AFFD091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54">
              <a:extLst>
                <a:ext uri="{FF2B5EF4-FFF2-40B4-BE49-F238E27FC236}">
                  <a16:creationId xmlns:a16="http://schemas.microsoft.com/office/drawing/2014/main" id="{00FF74AE-2593-4F6B-81F5-F590CBDE3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84">
              <a:extLst>
                <a:ext uri="{FF2B5EF4-FFF2-40B4-BE49-F238E27FC236}">
                  <a16:creationId xmlns:a16="http://schemas.microsoft.com/office/drawing/2014/main" id="{0D88C936-973F-4C41-93CD-06ACC3BE0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54">
              <a:extLst>
                <a:ext uri="{FF2B5EF4-FFF2-40B4-BE49-F238E27FC236}">
                  <a16:creationId xmlns:a16="http://schemas.microsoft.com/office/drawing/2014/main" id="{FBB916FA-E2F0-42B2-9568-E0EC975B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84">
              <a:extLst>
                <a:ext uri="{FF2B5EF4-FFF2-40B4-BE49-F238E27FC236}">
                  <a16:creationId xmlns:a16="http://schemas.microsoft.com/office/drawing/2014/main" id="{2EED1F78-EBC1-42E8-B3ED-F3260AE70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9E420B60-EB39-4544-87CE-09C5D7DE3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439" name="Freeform 8">
              <a:extLst>
                <a:ext uri="{FF2B5EF4-FFF2-40B4-BE49-F238E27FC236}">
                  <a16:creationId xmlns:a16="http://schemas.microsoft.com/office/drawing/2014/main" id="{7E80A177-CE54-47FE-B857-BF477246A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25">
              <a:extLst>
                <a:ext uri="{FF2B5EF4-FFF2-40B4-BE49-F238E27FC236}">
                  <a16:creationId xmlns:a16="http://schemas.microsoft.com/office/drawing/2014/main" id="{A198D49F-543D-45A6-8055-BB8E0267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31">
              <a:extLst>
                <a:ext uri="{FF2B5EF4-FFF2-40B4-BE49-F238E27FC236}">
                  <a16:creationId xmlns:a16="http://schemas.microsoft.com/office/drawing/2014/main" id="{ECD712F5-F742-47FE-A71E-88165011F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36">
              <a:extLst>
                <a:ext uri="{FF2B5EF4-FFF2-40B4-BE49-F238E27FC236}">
                  <a16:creationId xmlns:a16="http://schemas.microsoft.com/office/drawing/2014/main" id="{42492919-7062-4930-8341-A532F329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41">
              <a:extLst>
                <a:ext uri="{FF2B5EF4-FFF2-40B4-BE49-F238E27FC236}">
                  <a16:creationId xmlns:a16="http://schemas.microsoft.com/office/drawing/2014/main" id="{5F9DA937-61A8-4E63-B01C-F4A443DDF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49">
              <a:extLst>
                <a:ext uri="{FF2B5EF4-FFF2-40B4-BE49-F238E27FC236}">
                  <a16:creationId xmlns:a16="http://schemas.microsoft.com/office/drawing/2014/main" id="{F5A6C680-A4FC-4262-8A10-BC70695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70">
              <a:extLst>
                <a:ext uri="{FF2B5EF4-FFF2-40B4-BE49-F238E27FC236}">
                  <a16:creationId xmlns:a16="http://schemas.microsoft.com/office/drawing/2014/main" id="{CD563E08-AB21-4835-A4DF-DDAF9478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85">
              <a:extLst>
                <a:ext uri="{FF2B5EF4-FFF2-40B4-BE49-F238E27FC236}">
                  <a16:creationId xmlns:a16="http://schemas.microsoft.com/office/drawing/2014/main" id="{2A586E34-A7CD-4D99-9717-AABFBC282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87">
              <a:extLst>
                <a:ext uri="{FF2B5EF4-FFF2-40B4-BE49-F238E27FC236}">
                  <a16:creationId xmlns:a16="http://schemas.microsoft.com/office/drawing/2014/main" id="{EF31E361-DA1E-4CE6-98D8-291444CE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17">
              <a:extLst>
                <a:ext uri="{FF2B5EF4-FFF2-40B4-BE49-F238E27FC236}">
                  <a16:creationId xmlns:a16="http://schemas.microsoft.com/office/drawing/2014/main" id="{66829572-6C2D-47A1-A37E-CC2FA7E86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18">
              <a:extLst>
                <a:ext uri="{FF2B5EF4-FFF2-40B4-BE49-F238E27FC236}">
                  <a16:creationId xmlns:a16="http://schemas.microsoft.com/office/drawing/2014/main" id="{50DCE6C4-F390-41AE-B5CE-BB2DAF401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19">
              <a:extLst>
                <a:ext uri="{FF2B5EF4-FFF2-40B4-BE49-F238E27FC236}">
                  <a16:creationId xmlns:a16="http://schemas.microsoft.com/office/drawing/2014/main" id="{B172F65D-71C6-45BA-94E4-377171B6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39">
              <a:extLst>
                <a:ext uri="{FF2B5EF4-FFF2-40B4-BE49-F238E27FC236}">
                  <a16:creationId xmlns:a16="http://schemas.microsoft.com/office/drawing/2014/main" id="{A1099F0A-8048-4CBD-9ED0-72CF3432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44">
              <a:extLst>
                <a:ext uri="{FF2B5EF4-FFF2-40B4-BE49-F238E27FC236}">
                  <a16:creationId xmlns:a16="http://schemas.microsoft.com/office/drawing/2014/main" id="{C9CAE903-ADB3-4CE4-950E-EE0837F2D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45">
              <a:extLst>
                <a:ext uri="{FF2B5EF4-FFF2-40B4-BE49-F238E27FC236}">
                  <a16:creationId xmlns:a16="http://schemas.microsoft.com/office/drawing/2014/main" id="{81FA9D8F-DF11-408E-A5F7-94E3C41B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8">
              <a:extLst>
                <a:ext uri="{FF2B5EF4-FFF2-40B4-BE49-F238E27FC236}">
                  <a16:creationId xmlns:a16="http://schemas.microsoft.com/office/drawing/2014/main" id="{4A8A749C-9CB9-446B-8CA4-7E77E2EDC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06">
              <a:extLst>
                <a:ext uri="{FF2B5EF4-FFF2-40B4-BE49-F238E27FC236}">
                  <a16:creationId xmlns:a16="http://schemas.microsoft.com/office/drawing/2014/main" id="{8DCE61AA-D23B-4949-B97D-8107FB47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8">
              <a:extLst>
                <a:ext uri="{FF2B5EF4-FFF2-40B4-BE49-F238E27FC236}">
                  <a16:creationId xmlns:a16="http://schemas.microsoft.com/office/drawing/2014/main" id="{D5734C15-885E-4C4A-BCE2-40EEBC4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5">
              <a:extLst>
                <a:ext uri="{FF2B5EF4-FFF2-40B4-BE49-F238E27FC236}">
                  <a16:creationId xmlns:a16="http://schemas.microsoft.com/office/drawing/2014/main" id="{0DF76958-CCA0-4139-9926-1713899D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31">
              <a:extLst>
                <a:ext uri="{FF2B5EF4-FFF2-40B4-BE49-F238E27FC236}">
                  <a16:creationId xmlns:a16="http://schemas.microsoft.com/office/drawing/2014/main" id="{997EAA8D-E8EB-4B67-BA2D-4CC4C608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1">
              <a:extLst>
                <a:ext uri="{FF2B5EF4-FFF2-40B4-BE49-F238E27FC236}">
                  <a16:creationId xmlns:a16="http://schemas.microsoft.com/office/drawing/2014/main" id="{41C18114-E8E5-4736-9BE6-D4E67C3D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49">
              <a:extLst>
                <a:ext uri="{FF2B5EF4-FFF2-40B4-BE49-F238E27FC236}">
                  <a16:creationId xmlns:a16="http://schemas.microsoft.com/office/drawing/2014/main" id="{0389C81B-E6D1-4D7D-903B-154945D7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0">
              <a:extLst>
                <a:ext uri="{FF2B5EF4-FFF2-40B4-BE49-F238E27FC236}">
                  <a16:creationId xmlns:a16="http://schemas.microsoft.com/office/drawing/2014/main" id="{D2AB3F76-E9FC-4760-8087-74D9EC6B7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85">
              <a:extLst>
                <a:ext uri="{FF2B5EF4-FFF2-40B4-BE49-F238E27FC236}">
                  <a16:creationId xmlns:a16="http://schemas.microsoft.com/office/drawing/2014/main" id="{BC4AA8F0-169B-4D3A-99B4-B8757EE21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87">
              <a:extLst>
                <a:ext uri="{FF2B5EF4-FFF2-40B4-BE49-F238E27FC236}">
                  <a16:creationId xmlns:a16="http://schemas.microsoft.com/office/drawing/2014/main" id="{2E71E590-28E1-4E12-A79C-376650B7B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03">
              <a:extLst>
                <a:ext uri="{FF2B5EF4-FFF2-40B4-BE49-F238E27FC236}">
                  <a16:creationId xmlns:a16="http://schemas.microsoft.com/office/drawing/2014/main" id="{FB9AB424-39E3-46C5-A19E-DDEE17554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17">
              <a:extLst>
                <a:ext uri="{FF2B5EF4-FFF2-40B4-BE49-F238E27FC236}">
                  <a16:creationId xmlns:a16="http://schemas.microsoft.com/office/drawing/2014/main" id="{2ED9F50D-1DF6-4628-AC2C-FB8CAC3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18">
              <a:extLst>
                <a:ext uri="{FF2B5EF4-FFF2-40B4-BE49-F238E27FC236}">
                  <a16:creationId xmlns:a16="http://schemas.microsoft.com/office/drawing/2014/main" id="{0E070AAF-5102-4318-B35D-13957B198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19">
              <a:extLst>
                <a:ext uri="{FF2B5EF4-FFF2-40B4-BE49-F238E27FC236}">
                  <a16:creationId xmlns:a16="http://schemas.microsoft.com/office/drawing/2014/main" id="{5436B656-AD36-4B2B-9198-4C370D8F7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39">
              <a:extLst>
                <a:ext uri="{FF2B5EF4-FFF2-40B4-BE49-F238E27FC236}">
                  <a16:creationId xmlns:a16="http://schemas.microsoft.com/office/drawing/2014/main" id="{2071E1E0-F515-47F5-A550-E9ED4393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44">
              <a:extLst>
                <a:ext uri="{FF2B5EF4-FFF2-40B4-BE49-F238E27FC236}">
                  <a16:creationId xmlns:a16="http://schemas.microsoft.com/office/drawing/2014/main" id="{7DCF15B1-1606-4701-8EC0-95112EC8F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45">
              <a:extLst>
                <a:ext uri="{FF2B5EF4-FFF2-40B4-BE49-F238E27FC236}">
                  <a16:creationId xmlns:a16="http://schemas.microsoft.com/office/drawing/2014/main" id="{8C9C97D2-7D94-41DB-B4EC-4B69B0D50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">
              <a:extLst>
                <a:ext uri="{FF2B5EF4-FFF2-40B4-BE49-F238E27FC236}">
                  <a16:creationId xmlns:a16="http://schemas.microsoft.com/office/drawing/2014/main" id="{65F9D91C-5585-464F-8086-E5ED0ADB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106">
              <a:extLst>
                <a:ext uri="{FF2B5EF4-FFF2-40B4-BE49-F238E27FC236}">
                  <a16:creationId xmlns:a16="http://schemas.microsoft.com/office/drawing/2014/main" id="{99F6EA4E-7EF3-4B4A-BEA7-0D3D931C0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8">
              <a:extLst>
                <a:ext uri="{FF2B5EF4-FFF2-40B4-BE49-F238E27FC236}">
                  <a16:creationId xmlns:a16="http://schemas.microsoft.com/office/drawing/2014/main" id="{BA526659-F1A4-4042-A108-76CFB3DBD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25">
              <a:extLst>
                <a:ext uri="{FF2B5EF4-FFF2-40B4-BE49-F238E27FC236}">
                  <a16:creationId xmlns:a16="http://schemas.microsoft.com/office/drawing/2014/main" id="{9877EF40-90CB-4799-8572-4F4A5E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285DA720-E488-4A9B-A140-1F44737E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31">
              <a:extLst>
                <a:ext uri="{FF2B5EF4-FFF2-40B4-BE49-F238E27FC236}">
                  <a16:creationId xmlns:a16="http://schemas.microsoft.com/office/drawing/2014/main" id="{D38D4092-51E3-4A36-8175-82F5C85F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36">
              <a:extLst>
                <a:ext uri="{FF2B5EF4-FFF2-40B4-BE49-F238E27FC236}">
                  <a16:creationId xmlns:a16="http://schemas.microsoft.com/office/drawing/2014/main" id="{6D5B3102-2CB4-4953-9813-30F073A29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41">
              <a:extLst>
                <a:ext uri="{FF2B5EF4-FFF2-40B4-BE49-F238E27FC236}">
                  <a16:creationId xmlns:a16="http://schemas.microsoft.com/office/drawing/2014/main" id="{AFCEC11A-95B5-4DF7-A30A-DD051FCDA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49">
              <a:extLst>
                <a:ext uri="{FF2B5EF4-FFF2-40B4-BE49-F238E27FC236}">
                  <a16:creationId xmlns:a16="http://schemas.microsoft.com/office/drawing/2014/main" id="{C37CBD80-4119-4E02-94C4-260BA62B5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70">
              <a:extLst>
                <a:ext uri="{FF2B5EF4-FFF2-40B4-BE49-F238E27FC236}">
                  <a16:creationId xmlns:a16="http://schemas.microsoft.com/office/drawing/2014/main" id="{64EDD805-B615-4022-8A64-4554869C6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85">
              <a:extLst>
                <a:ext uri="{FF2B5EF4-FFF2-40B4-BE49-F238E27FC236}">
                  <a16:creationId xmlns:a16="http://schemas.microsoft.com/office/drawing/2014/main" id="{5A8DE9EF-D932-4386-88F7-1D0F5A2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87">
              <a:extLst>
                <a:ext uri="{FF2B5EF4-FFF2-40B4-BE49-F238E27FC236}">
                  <a16:creationId xmlns:a16="http://schemas.microsoft.com/office/drawing/2014/main" id="{0439362E-63A9-4091-92AF-0B620369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17">
              <a:extLst>
                <a:ext uri="{FF2B5EF4-FFF2-40B4-BE49-F238E27FC236}">
                  <a16:creationId xmlns:a16="http://schemas.microsoft.com/office/drawing/2014/main" id="{041EAA16-517F-47E9-AB9D-47740608E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18">
              <a:extLst>
                <a:ext uri="{FF2B5EF4-FFF2-40B4-BE49-F238E27FC236}">
                  <a16:creationId xmlns:a16="http://schemas.microsoft.com/office/drawing/2014/main" id="{E0071F9A-C5AF-4EA0-A186-BF24F089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19">
              <a:extLst>
                <a:ext uri="{FF2B5EF4-FFF2-40B4-BE49-F238E27FC236}">
                  <a16:creationId xmlns:a16="http://schemas.microsoft.com/office/drawing/2014/main" id="{8273660E-2FC8-4FED-8D67-CFF1D69A3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39">
              <a:extLst>
                <a:ext uri="{FF2B5EF4-FFF2-40B4-BE49-F238E27FC236}">
                  <a16:creationId xmlns:a16="http://schemas.microsoft.com/office/drawing/2014/main" id="{92B33B56-557D-46CD-89E8-FA7B9BFF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44">
              <a:extLst>
                <a:ext uri="{FF2B5EF4-FFF2-40B4-BE49-F238E27FC236}">
                  <a16:creationId xmlns:a16="http://schemas.microsoft.com/office/drawing/2014/main" id="{43EAC14F-C938-4BCE-A1EC-4E31AEC3B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145">
              <a:extLst>
                <a:ext uri="{FF2B5EF4-FFF2-40B4-BE49-F238E27FC236}">
                  <a16:creationId xmlns:a16="http://schemas.microsoft.com/office/drawing/2014/main" id="{5C3C5159-9C8B-4BC2-BDF4-DB4B56DF5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8">
              <a:extLst>
                <a:ext uri="{FF2B5EF4-FFF2-40B4-BE49-F238E27FC236}">
                  <a16:creationId xmlns:a16="http://schemas.microsoft.com/office/drawing/2014/main" id="{50ECDAAF-E711-4CBA-AD5D-B5A352589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06">
              <a:extLst>
                <a:ext uri="{FF2B5EF4-FFF2-40B4-BE49-F238E27FC236}">
                  <a16:creationId xmlns:a16="http://schemas.microsoft.com/office/drawing/2014/main" id="{ABD3ADE5-C4C8-43BF-A004-1DB4E9767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70">
              <a:extLst>
                <a:ext uri="{FF2B5EF4-FFF2-40B4-BE49-F238E27FC236}">
                  <a16:creationId xmlns:a16="http://schemas.microsoft.com/office/drawing/2014/main" id="{E7018D39-07D6-4351-810D-29741E712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85">
              <a:extLst>
                <a:ext uri="{FF2B5EF4-FFF2-40B4-BE49-F238E27FC236}">
                  <a16:creationId xmlns:a16="http://schemas.microsoft.com/office/drawing/2014/main" id="{45EC1EF3-73E3-46EC-B05F-E68CE167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87">
              <a:extLst>
                <a:ext uri="{FF2B5EF4-FFF2-40B4-BE49-F238E27FC236}">
                  <a16:creationId xmlns:a16="http://schemas.microsoft.com/office/drawing/2014/main" id="{D455521C-F22B-4367-ACA7-595CC4F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03">
              <a:extLst>
                <a:ext uri="{FF2B5EF4-FFF2-40B4-BE49-F238E27FC236}">
                  <a16:creationId xmlns:a16="http://schemas.microsoft.com/office/drawing/2014/main" id="{9B228660-6A2E-4C6F-9B6C-D7A7CC69D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17">
              <a:extLst>
                <a:ext uri="{FF2B5EF4-FFF2-40B4-BE49-F238E27FC236}">
                  <a16:creationId xmlns:a16="http://schemas.microsoft.com/office/drawing/2014/main" id="{C20DC9CF-6D6F-44D0-A7C5-3222D6A8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118">
              <a:extLst>
                <a:ext uri="{FF2B5EF4-FFF2-40B4-BE49-F238E27FC236}">
                  <a16:creationId xmlns:a16="http://schemas.microsoft.com/office/drawing/2014/main" id="{78BFEA79-09D0-47A0-8777-82867E0E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19">
              <a:extLst>
                <a:ext uri="{FF2B5EF4-FFF2-40B4-BE49-F238E27FC236}">
                  <a16:creationId xmlns:a16="http://schemas.microsoft.com/office/drawing/2014/main" id="{A150377E-0862-45D6-9912-9237A1F85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39">
              <a:extLst>
                <a:ext uri="{FF2B5EF4-FFF2-40B4-BE49-F238E27FC236}">
                  <a16:creationId xmlns:a16="http://schemas.microsoft.com/office/drawing/2014/main" id="{44B0C21D-2951-47F9-88CA-1F4E9853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144">
              <a:extLst>
                <a:ext uri="{FF2B5EF4-FFF2-40B4-BE49-F238E27FC236}">
                  <a16:creationId xmlns:a16="http://schemas.microsoft.com/office/drawing/2014/main" id="{E5B500A1-AF9B-49A1-B6B0-51FC17B8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45">
              <a:extLst>
                <a:ext uri="{FF2B5EF4-FFF2-40B4-BE49-F238E27FC236}">
                  <a16:creationId xmlns:a16="http://schemas.microsoft.com/office/drawing/2014/main" id="{E4D6D63F-DCA7-42C7-A1FF-844F40C5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8">
              <a:extLst>
                <a:ext uri="{FF2B5EF4-FFF2-40B4-BE49-F238E27FC236}">
                  <a16:creationId xmlns:a16="http://schemas.microsoft.com/office/drawing/2014/main" id="{8697CA0D-22DD-482E-9EBE-5AC02B1C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135">
              <a:extLst>
                <a:ext uri="{FF2B5EF4-FFF2-40B4-BE49-F238E27FC236}">
                  <a16:creationId xmlns:a16="http://schemas.microsoft.com/office/drawing/2014/main" id="{0F638DFA-E3FC-449B-A784-DC4E10846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54">
              <a:extLst>
                <a:ext uri="{FF2B5EF4-FFF2-40B4-BE49-F238E27FC236}">
                  <a16:creationId xmlns:a16="http://schemas.microsoft.com/office/drawing/2014/main" id="{30C58E92-3C12-4DDC-9E8B-6B8949D3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84">
              <a:extLst>
                <a:ext uri="{FF2B5EF4-FFF2-40B4-BE49-F238E27FC236}">
                  <a16:creationId xmlns:a16="http://schemas.microsoft.com/office/drawing/2014/main" id="{65C2555C-68ED-4AA1-8EC4-9ED08441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70">
              <a:extLst>
                <a:ext uri="{FF2B5EF4-FFF2-40B4-BE49-F238E27FC236}">
                  <a16:creationId xmlns:a16="http://schemas.microsoft.com/office/drawing/2014/main" id="{2E89B8BC-4B28-466A-9162-64BABFA9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85">
              <a:extLst>
                <a:ext uri="{FF2B5EF4-FFF2-40B4-BE49-F238E27FC236}">
                  <a16:creationId xmlns:a16="http://schemas.microsoft.com/office/drawing/2014/main" id="{CE1C577C-8272-42AD-BA80-547605EE3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38">
              <a:extLst>
                <a:ext uri="{FF2B5EF4-FFF2-40B4-BE49-F238E27FC236}">
                  <a16:creationId xmlns:a16="http://schemas.microsoft.com/office/drawing/2014/main" id="{9D6179B9-63A8-4087-B0D7-442412CB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39">
              <a:extLst>
                <a:ext uri="{FF2B5EF4-FFF2-40B4-BE49-F238E27FC236}">
                  <a16:creationId xmlns:a16="http://schemas.microsoft.com/office/drawing/2014/main" id="{CADD67EC-77B7-47BA-9D84-FC526915E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38">
              <a:extLst>
                <a:ext uri="{FF2B5EF4-FFF2-40B4-BE49-F238E27FC236}">
                  <a16:creationId xmlns:a16="http://schemas.microsoft.com/office/drawing/2014/main" id="{5CFAE0AC-B0B1-4BBD-A3B2-476B343D9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39">
              <a:extLst>
                <a:ext uri="{FF2B5EF4-FFF2-40B4-BE49-F238E27FC236}">
                  <a16:creationId xmlns:a16="http://schemas.microsoft.com/office/drawing/2014/main" id="{F33104F7-7254-4522-B3EF-B9391BA9D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38">
              <a:extLst>
                <a:ext uri="{FF2B5EF4-FFF2-40B4-BE49-F238E27FC236}">
                  <a16:creationId xmlns:a16="http://schemas.microsoft.com/office/drawing/2014/main" id="{95F2981E-6FD0-4E2E-9C96-25DDC8ABF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39">
              <a:extLst>
                <a:ext uri="{FF2B5EF4-FFF2-40B4-BE49-F238E27FC236}">
                  <a16:creationId xmlns:a16="http://schemas.microsoft.com/office/drawing/2014/main" id="{C4B43AF8-30C3-4D75-9592-EB022861F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4" name="Rectangle 513">
            <a:extLst>
              <a:ext uri="{FF2B5EF4-FFF2-40B4-BE49-F238E27FC236}">
                <a16:creationId xmlns:a16="http://schemas.microsoft.com/office/drawing/2014/main" id="{B4CE0640-B5AC-420F-A979-4701983D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99832C-D3D9-45E4-AC93-3886E3114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6" r="36115" b="16295"/>
          <a:stretch/>
        </p:blipFill>
        <p:spPr>
          <a:xfrm>
            <a:off x="4170355" y="1041420"/>
            <a:ext cx="7788860" cy="47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1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4896" y="0"/>
            <a:ext cx="6640807" cy="5988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3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9A6EEC-3BD9-481D-8C4D-C8421353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6" r="7070" b="15873"/>
          <a:stretch/>
        </p:blipFill>
        <p:spPr>
          <a:xfrm>
            <a:off x="687047" y="1949069"/>
            <a:ext cx="9879069" cy="412717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BA3315-4A34-49D8-8825-7EC05BE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422" y="-409575"/>
            <a:ext cx="3865967" cy="341004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Runge-</a:t>
            </a:r>
            <a:r>
              <a:rPr lang="es-ES" dirty="0" err="1"/>
              <a:t>Kutta</a:t>
            </a:r>
            <a:br>
              <a:rPr lang="es-ES" dirty="0"/>
            </a:br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2507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4896" y="0"/>
            <a:ext cx="6640807" cy="5988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3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4D99B9-9E08-4C81-A67B-56EE42DF2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0" r="23518" b="37890"/>
          <a:stretch/>
        </p:blipFill>
        <p:spPr>
          <a:xfrm>
            <a:off x="961961" y="1887817"/>
            <a:ext cx="10840924" cy="34794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BA3315-4A34-49D8-8825-7EC05BE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51" y="-562081"/>
            <a:ext cx="3865967" cy="341004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Runge-</a:t>
            </a:r>
            <a:r>
              <a:rPr lang="es-ES" dirty="0" err="1"/>
              <a:t>Kutta</a:t>
            </a:r>
            <a:br>
              <a:rPr lang="es-ES" dirty="0"/>
            </a:br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554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46C6347-670A-4289-8E1E-A6D48C2F2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2680" y="4888753"/>
            <a:ext cx="6792885" cy="1969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45196E9-03A4-438A-B85E-4CEB070D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15" y="5315723"/>
            <a:ext cx="2654651" cy="866556"/>
            <a:chOff x="-16915" y="5315723"/>
            <a:chExt cx="2654651" cy="866556"/>
          </a:xfrm>
        </p:grpSpPr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97" y="5318621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325" y="5333112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792" y="5315723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8934" y="5422066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67612" y="5362095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780" y="5365958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9687" y="5387211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4235" y="5387211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38324" y="5419091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9508" y="5437447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5539" y="5655776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310" y="5695386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8689" y="5702146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2878" y="5708910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967" y="5706011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3122" y="5712773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0153" y="5708910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641" y="5752382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83476" y="575914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75125" y="5777501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7682" y="5999693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1989" y="6002592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41048" y="6010321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5393" y="6033732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9181" y="6017051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4774" y="5995829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3175" y="6023846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039" y="599755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7910" y="6020947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8967" y="609629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6915" y="571725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DB9709B-28DB-4BE5-9BA0-11892596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37993" y="5355502"/>
            <a:ext cx="2606653" cy="855929"/>
            <a:chOff x="9537993" y="5355502"/>
            <a:chExt cx="2606653" cy="855929"/>
          </a:xfrm>
        </p:grpSpPr>
        <p:sp>
          <p:nvSpPr>
            <p:cNvPr id="244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8674" y="5355502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3551" y="538544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4946" y="5363231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92104" y="5434720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3877" y="53699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307" y="5373856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8846" y="5384484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29202" y="5420227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5183" y="543471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2576" y="5441480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62936" y="5682029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697" y="5695554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6668" y="5703284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20679" y="5707148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31215" y="5713909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73344" y="5768007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4651" y="5789263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5793126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85475" y="57786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56939" y="6016316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66127" y="6053962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5525" y="6056651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6254" y="6033198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6068454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1579" y="6104198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43088" y="6079948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05366" y="6104198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002" y="6110961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37993" y="5690234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39599" y="6052029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AAF6E7-385F-41B0-9B78-217D01C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"/>
          <a:stretch/>
        </p:blipFill>
        <p:spPr>
          <a:xfrm>
            <a:off x="-184321" y="-15171"/>
            <a:ext cx="12379872" cy="6873172"/>
          </a:xfrm>
          <a:prstGeom prst="rect">
            <a:avLst/>
          </a:prstGeom>
        </p:spPr>
      </p:pic>
      <p:pic>
        <p:nvPicPr>
          <p:cNvPr id="2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CFCE128-58B8-4092-98DA-FABBEAE6D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4" t="7930" r="33874" b="8124"/>
          <a:stretch/>
        </p:blipFill>
        <p:spPr>
          <a:xfrm>
            <a:off x="2688921" y="256654"/>
            <a:ext cx="6641568" cy="534234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30CED9-CE38-48C2-BCDE-B2A0774A832F}"/>
              </a:ext>
            </a:extLst>
          </p:cNvPr>
          <p:cNvSpPr txBox="1">
            <a:spLocks/>
          </p:cNvSpPr>
          <p:nvPr/>
        </p:nvSpPr>
        <p:spPr>
          <a:xfrm>
            <a:off x="4070437" y="5588694"/>
            <a:ext cx="3865967" cy="1071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Interfaz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36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46C6347-670A-4289-8E1E-A6D48C2F2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2680" y="4888753"/>
            <a:ext cx="6792885" cy="1969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45196E9-03A4-438A-B85E-4CEB070D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15" y="5315723"/>
            <a:ext cx="2654651" cy="866556"/>
            <a:chOff x="-16915" y="5315723"/>
            <a:chExt cx="2654651" cy="866556"/>
          </a:xfrm>
        </p:grpSpPr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97" y="5318621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325" y="5333112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792" y="5315723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8934" y="5422066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67612" y="5362095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780" y="5365958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9687" y="5387211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4235" y="5387211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38324" y="5419091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9508" y="5437447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5539" y="5655776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310" y="5695386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8689" y="5702146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2878" y="5708910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967" y="5706011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3122" y="5712773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0153" y="5708910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641" y="5752382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83476" y="575914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75125" y="5777501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7682" y="5999693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1989" y="6002592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41048" y="6010321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5393" y="6033732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9181" y="6017051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4774" y="5995829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3175" y="6023846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039" y="599755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7910" y="6020947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8967" y="609629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6915" y="571725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DB9709B-28DB-4BE5-9BA0-11892596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37993" y="5355502"/>
            <a:ext cx="2606653" cy="855929"/>
            <a:chOff x="9537993" y="5355502"/>
            <a:chExt cx="2606653" cy="855929"/>
          </a:xfrm>
        </p:grpSpPr>
        <p:sp>
          <p:nvSpPr>
            <p:cNvPr id="244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8674" y="5355502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3551" y="538544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4946" y="5363231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92104" y="5434720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3877" y="53699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307" y="5373856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8846" y="5384484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29202" y="5420227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5183" y="543471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2576" y="5441480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62936" y="5682029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697" y="5695554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6668" y="5703284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20679" y="5707148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31215" y="5713909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73344" y="5768007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4651" y="5789263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5793126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85475" y="57786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56939" y="6016316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66127" y="6053962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5525" y="6056651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6254" y="6033198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6068454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1579" y="6104198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43088" y="6079948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05366" y="6104198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002" y="6110961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37993" y="5690234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39599" y="6052029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AAF6E7-385F-41B0-9B78-217D01C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"/>
          <a:stretch/>
        </p:blipFill>
        <p:spPr>
          <a:xfrm>
            <a:off x="-184321" y="-15171"/>
            <a:ext cx="12379872" cy="687317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30CED9-CE38-48C2-BCDE-B2A0774A832F}"/>
              </a:ext>
            </a:extLst>
          </p:cNvPr>
          <p:cNvSpPr txBox="1">
            <a:spLocks/>
          </p:cNvSpPr>
          <p:nvPr/>
        </p:nvSpPr>
        <p:spPr>
          <a:xfrm>
            <a:off x="3383650" y="5646240"/>
            <a:ext cx="6582241" cy="1071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Creación ventana principal y cerrado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F7ADC9-95A0-409A-A7B1-6653C9172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05" y="232060"/>
            <a:ext cx="10278641" cy="53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0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46C6347-670A-4289-8E1E-A6D48C2F2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2680" y="4888753"/>
            <a:ext cx="6792885" cy="1969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45196E9-03A4-438A-B85E-4CEB070D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15" y="5315723"/>
            <a:ext cx="2654651" cy="866556"/>
            <a:chOff x="-16915" y="5315723"/>
            <a:chExt cx="2654651" cy="866556"/>
          </a:xfrm>
        </p:grpSpPr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97" y="5318621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325" y="5333112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792" y="5315723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8934" y="5422066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67612" y="5362095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780" y="5365958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9687" y="5387211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4235" y="5387211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38324" y="5419091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9508" y="5437447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5539" y="5655776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310" y="5695386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8689" y="5702146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2878" y="5708910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967" y="5706011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3122" y="5712773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0153" y="5708910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641" y="5752382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83476" y="575914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75125" y="5777501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7682" y="5999693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1989" y="6002592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41048" y="6010321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5393" y="6033732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9181" y="6017051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4774" y="5995829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3175" y="6023846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039" y="599755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7910" y="6020947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8967" y="609629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6915" y="571725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DB9709B-28DB-4BE5-9BA0-11892596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37993" y="5355502"/>
            <a:ext cx="2606653" cy="855929"/>
            <a:chOff x="9537993" y="5355502"/>
            <a:chExt cx="2606653" cy="855929"/>
          </a:xfrm>
        </p:grpSpPr>
        <p:sp>
          <p:nvSpPr>
            <p:cNvPr id="244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8674" y="5355502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3551" y="538544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4946" y="5363231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92104" y="5434720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3877" y="53699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307" y="5373856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8846" y="5384484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29202" y="5420227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5183" y="543471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2576" y="5441480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62936" y="5682029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697" y="5695554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6668" y="5703284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20679" y="5707148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31215" y="5713909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73344" y="5768007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4651" y="5789263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5793126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85475" y="57786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56939" y="6016316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66127" y="6053962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5525" y="6056651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6254" y="6033198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6068454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1579" y="6104198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43088" y="6079948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05366" y="6104198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002" y="6110961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37993" y="5690234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39599" y="6052029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AAF6E7-385F-41B0-9B78-217D01C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"/>
          <a:stretch/>
        </p:blipFill>
        <p:spPr>
          <a:xfrm>
            <a:off x="-184321" y="-15171"/>
            <a:ext cx="12379872" cy="687317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30CED9-CE38-48C2-BCDE-B2A0774A832F}"/>
              </a:ext>
            </a:extLst>
          </p:cNvPr>
          <p:cNvSpPr txBox="1">
            <a:spLocks/>
          </p:cNvSpPr>
          <p:nvPr/>
        </p:nvSpPr>
        <p:spPr>
          <a:xfrm>
            <a:off x="2602741" y="5646200"/>
            <a:ext cx="6582241" cy="1071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Creación </a:t>
            </a:r>
            <a:r>
              <a:rPr lang="es-ES" dirty="0" err="1"/>
              <a:t>Frame</a:t>
            </a:r>
            <a:r>
              <a:rPr lang="es-ES" dirty="0"/>
              <a:t> </a:t>
            </a:r>
            <a:r>
              <a:rPr lang="es-ES" dirty="0" err="1"/>
              <a:t>parametros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7B47DA-34C2-439B-834D-AC9ED216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55" y="343247"/>
            <a:ext cx="8992855" cy="21624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594AE9-800F-413B-BD9A-F86936EC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385" y="3139445"/>
            <a:ext cx="864038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2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46C6347-670A-4289-8E1E-A6D48C2F2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2680" y="4888753"/>
            <a:ext cx="6792885" cy="1969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45196E9-03A4-438A-B85E-4CEB070D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15" y="5315723"/>
            <a:ext cx="2654651" cy="866556"/>
            <a:chOff x="-16915" y="5315723"/>
            <a:chExt cx="2654651" cy="866556"/>
          </a:xfrm>
        </p:grpSpPr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97" y="5318621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325" y="5333112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792" y="5315723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8934" y="5422066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67612" y="5362095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780" y="5365958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9687" y="5387211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4235" y="5387211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38324" y="5419091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9508" y="5437447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5539" y="5655776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310" y="5695386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8689" y="5702146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2878" y="5708910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967" y="5706011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3122" y="5712773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0153" y="5708910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641" y="5752382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83476" y="575914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75125" y="5777501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7682" y="5999693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1989" y="6002592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41048" y="6010321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5393" y="6033732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9181" y="6017051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4774" y="5995829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3175" y="6023846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039" y="599755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7910" y="6020947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8967" y="609629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6915" y="571725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DB9709B-28DB-4BE5-9BA0-11892596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37993" y="5355502"/>
            <a:ext cx="2606653" cy="855929"/>
            <a:chOff x="9537993" y="5355502"/>
            <a:chExt cx="2606653" cy="855929"/>
          </a:xfrm>
        </p:grpSpPr>
        <p:sp>
          <p:nvSpPr>
            <p:cNvPr id="244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8674" y="5355502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3551" y="538544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4946" y="5363231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92104" y="5434720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3877" y="53699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307" y="5373856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8846" y="5384484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29202" y="5420227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5183" y="543471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2576" y="5441480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62936" y="5682029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697" y="5695554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6668" y="5703284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20679" y="5707148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31215" y="5713909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73344" y="5768007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4651" y="5789263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5793126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85475" y="57786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56939" y="6016316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66127" y="6053962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5525" y="6056651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6254" y="6033198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6068454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1579" y="6104198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43088" y="6079948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05366" y="6104198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002" y="6110961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37993" y="5690234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39599" y="6052029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AAF6E7-385F-41B0-9B78-217D01C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"/>
          <a:stretch/>
        </p:blipFill>
        <p:spPr>
          <a:xfrm>
            <a:off x="-184321" y="-15171"/>
            <a:ext cx="12379872" cy="687317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30CED9-CE38-48C2-BCDE-B2A0774A832F}"/>
              </a:ext>
            </a:extLst>
          </p:cNvPr>
          <p:cNvSpPr txBox="1">
            <a:spLocks/>
          </p:cNvSpPr>
          <p:nvPr/>
        </p:nvSpPr>
        <p:spPr>
          <a:xfrm>
            <a:off x="2602741" y="5646200"/>
            <a:ext cx="6582241" cy="1071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Carga de datos y </a:t>
            </a:r>
            <a:r>
              <a:rPr lang="es-ES" dirty="0" err="1"/>
              <a:t>graficación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555247C-E610-4DFF-A1EE-A0B67D74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321" y="871432"/>
            <a:ext cx="5720890" cy="35152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66008DF-6F77-4D6A-9505-45B5F3BD9F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21"/>
          <a:stretch/>
        </p:blipFill>
        <p:spPr>
          <a:xfrm>
            <a:off x="5613672" y="553641"/>
            <a:ext cx="6487430" cy="46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1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46C6347-670A-4289-8E1E-A6D48C2F2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2680" y="4888753"/>
            <a:ext cx="6792885" cy="1969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45196E9-03A4-438A-B85E-4CEB070D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15" y="5315723"/>
            <a:ext cx="2654651" cy="866556"/>
            <a:chOff x="-16915" y="5315723"/>
            <a:chExt cx="2654651" cy="866556"/>
          </a:xfrm>
        </p:grpSpPr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97" y="5318621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325" y="5333112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792" y="5315723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8934" y="5422066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67612" y="5362095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780" y="5365958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9687" y="5387211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4235" y="5387211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38324" y="5419091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9508" y="5437447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5539" y="5655776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310" y="5695386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8689" y="5702146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2878" y="5708910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967" y="5706011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3122" y="5712773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0153" y="5708910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641" y="5752382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83476" y="575914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75125" y="5777501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7682" y="5999693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1989" y="6002592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41048" y="6010321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5393" y="6033732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9181" y="6017051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4774" y="5995829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3175" y="6023846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039" y="599755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7910" y="6020947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8967" y="609629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6915" y="571725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DB9709B-28DB-4BE5-9BA0-11892596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37993" y="5355502"/>
            <a:ext cx="2606653" cy="855929"/>
            <a:chOff x="9537993" y="5355502"/>
            <a:chExt cx="2606653" cy="855929"/>
          </a:xfrm>
        </p:grpSpPr>
        <p:sp>
          <p:nvSpPr>
            <p:cNvPr id="244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8674" y="5355502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3551" y="538544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4946" y="5363231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92104" y="5434720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3877" y="53699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307" y="5373856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8846" y="5384484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29202" y="5420227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5183" y="543471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2576" y="5441480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62936" y="5682029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697" y="5695554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6668" y="5703284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20679" y="5707148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31215" y="5713909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73344" y="5768007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4651" y="5789263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5793126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85475" y="57786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56939" y="6016316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66127" y="6053962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75525" y="6056651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6254" y="6033198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32" y="6068454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1579" y="6104198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43088" y="6079948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05366" y="6104198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002" y="6110961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37993" y="5690234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39599" y="6052029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AAF6E7-385F-41B0-9B78-217D01C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"/>
          <a:stretch/>
        </p:blipFill>
        <p:spPr>
          <a:xfrm>
            <a:off x="-184321" y="-15171"/>
            <a:ext cx="12379872" cy="687317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30CED9-CE38-48C2-BCDE-B2A0774A832F}"/>
              </a:ext>
            </a:extLst>
          </p:cNvPr>
          <p:cNvSpPr txBox="1">
            <a:spLocks/>
          </p:cNvSpPr>
          <p:nvPr/>
        </p:nvSpPr>
        <p:spPr>
          <a:xfrm>
            <a:off x="2602741" y="5646200"/>
            <a:ext cx="6582241" cy="1071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Creación funciones para almacenar las corrientes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019193-F68D-49A5-B067-22AE485C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464" y="109298"/>
            <a:ext cx="708758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1" name="Rectangle 270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BAB4E-E45A-41FD-AFC1-668CD83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Dificultades</a:t>
            </a:r>
            <a:endParaRPr lang="es-CO" dirty="0"/>
          </a:p>
        </p:txBody>
      </p:sp>
      <p:sp>
        <p:nvSpPr>
          <p:cNvPr id="273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6" name="Marcador de contenido 2">
            <a:extLst>
              <a:ext uri="{FF2B5EF4-FFF2-40B4-BE49-F238E27FC236}">
                <a16:creationId xmlns:a16="http://schemas.microsoft.com/office/drawing/2014/main" id="{26C47507-F53E-4011-8A85-5D3595BA6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026298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8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81DC3-4988-4153-A46C-CC6D324E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Potencial</a:t>
            </a:r>
            <a:r>
              <a:rPr lang="en-US" dirty="0"/>
              <a:t> de </a:t>
            </a:r>
            <a:r>
              <a:rPr lang="en-US" dirty="0" err="1"/>
              <a:t>acción</a:t>
            </a:r>
            <a:r>
              <a:rPr lang="en-US" dirty="0"/>
              <a:t> y </a:t>
            </a:r>
            <a:r>
              <a:rPr lang="en-US" dirty="0" err="1"/>
              <a:t>Fisiología</a:t>
            </a:r>
            <a:endParaRPr lang="en-US" dirty="0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0D64BAA-A5C6-4B4B-A3A7-BB27C8B1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86" y="523732"/>
            <a:ext cx="7051439" cy="4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08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1" name="Rectangle 270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BAB4E-E45A-41FD-AFC1-668CD83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Dificultades</a:t>
            </a:r>
            <a:endParaRPr lang="es-CO" dirty="0"/>
          </a:p>
        </p:txBody>
      </p:sp>
      <p:sp>
        <p:nvSpPr>
          <p:cNvPr id="273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6" name="Marcador de contenido 2">
            <a:extLst>
              <a:ext uri="{FF2B5EF4-FFF2-40B4-BE49-F238E27FC236}">
                <a16:creationId xmlns:a16="http://schemas.microsoft.com/office/drawing/2014/main" id="{26C47507-F53E-4011-8A85-5D3595BA6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593281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58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1" name="Rectangle 270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BAB4E-E45A-41FD-AFC1-668CD83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Dificultades</a:t>
            </a:r>
            <a:endParaRPr lang="es-CO" dirty="0"/>
          </a:p>
        </p:txBody>
      </p:sp>
      <p:sp>
        <p:nvSpPr>
          <p:cNvPr id="273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6" name="Marcador de contenido 2">
            <a:extLst>
              <a:ext uri="{FF2B5EF4-FFF2-40B4-BE49-F238E27FC236}">
                <a16:creationId xmlns:a16="http://schemas.microsoft.com/office/drawing/2014/main" id="{26C47507-F53E-4011-8A85-5D3595BA6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550862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40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AF6E7-385F-41B0-9B78-217D01C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42615" y="2464070"/>
            <a:ext cx="4490112" cy="55339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es-ES" sz="2000" dirty="0"/>
              <a:t>Andrea </a:t>
            </a:r>
            <a:r>
              <a:rPr lang="es-ES" sz="2000" dirty="0" err="1"/>
              <a:t>gÓMEZ</a:t>
            </a:r>
            <a:endParaRPr lang="es-ES" sz="2000" dirty="0"/>
          </a:p>
          <a:p>
            <a:pPr>
              <a:lnSpc>
                <a:spcPct val="140000"/>
              </a:lnSpc>
            </a:pPr>
            <a:r>
              <a:rPr lang="es-ES" sz="2000" dirty="0"/>
              <a:t>201922346</a:t>
            </a:r>
          </a:p>
          <a:p>
            <a:pPr>
              <a:lnSpc>
                <a:spcPct val="140000"/>
              </a:lnSpc>
            </a:pPr>
            <a:r>
              <a:rPr lang="es-ES" sz="2000" dirty="0"/>
              <a:t>Andrés Tarquino</a:t>
            </a:r>
          </a:p>
          <a:p>
            <a:pPr>
              <a:lnSpc>
                <a:spcPct val="140000"/>
              </a:lnSpc>
            </a:pPr>
            <a:r>
              <a:rPr lang="es-ES" sz="2000"/>
              <a:t>201815445</a:t>
            </a:r>
            <a:endParaRPr lang="es-ES" sz="200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56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95B3D4-D260-4E90-87D9-27CE7810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70" y="-54313"/>
            <a:ext cx="8579011" cy="1164425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a la propuesta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7A294-074B-4176-B229-F5924D63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4" y="879048"/>
            <a:ext cx="10546316" cy="53069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B8B2B2"/>
              </a:buClr>
            </a:pPr>
            <a:r>
              <a:rPr lang="es-ES" dirty="0"/>
              <a:t>En 1952, Hodgkin y Huxley modelaron el potencial de acción de una neurona, debido al movimiento iónico a través de membranas biológicas, que pueden abstraerse como circuitos. Las variables son: </a:t>
            </a:r>
            <a:endParaRPr lang="es-ES" dirty="0">
              <a:highlight>
                <a:srgbClr val="FFFF00"/>
              </a:highlight>
            </a:endParaRPr>
          </a:p>
          <a:p>
            <a:pPr algn="ctr">
              <a:buClr>
                <a:srgbClr val="B8B2B2"/>
              </a:buClr>
            </a:pPr>
            <a:r>
              <a:rPr lang="es-ES" b="1" dirty="0"/>
              <a:t>Conductancia de canales iónicos</a:t>
            </a:r>
            <a:r>
              <a:rPr lang="es-ES" dirty="0"/>
              <a:t>:  </a:t>
            </a:r>
            <a:r>
              <a:rPr lang="es-ES" dirty="0">
                <a:highlight>
                  <a:srgbClr val="FFFF00"/>
                </a:highlight>
              </a:rPr>
              <a:t>de sodio (</a:t>
            </a:r>
            <a:r>
              <a:rPr lang="es-ES" dirty="0" err="1">
                <a:highlight>
                  <a:srgbClr val="FFFF00"/>
                </a:highlight>
              </a:rPr>
              <a:t>g</a:t>
            </a:r>
            <a:r>
              <a:rPr lang="es-ES" baseline="-25000" dirty="0" err="1">
                <a:highlight>
                  <a:srgbClr val="FFFF00"/>
                </a:highlight>
              </a:rPr>
              <a:t>Na</a:t>
            </a:r>
            <a:r>
              <a:rPr lang="es-ES" dirty="0">
                <a:highlight>
                  <a:srgbClr val="FFFF00"/>
                </a:highlight>
              </a:rPr>
              <a:t>), potasio (</a:t>
            </a:r>
            <a:r>
              <a:rPr lang="es-ES" dirty="0" err="1">
                <a:highlight>
                  <a:srgbClr val="FFFF00"/>
                </a:highlight>
              </a:rPr>
              <a:t>g</a:t>
            </a:r>
            <a:r>
              <a:rPr lang="es-ES" baseline="-25000" dirty="0" err="1">
                <a:highlight>
                  <a:srgbClr val="FFFF00"/>
                </a:highlight>
              </a:rPr>
              <a:t>K</a:t>
            </a:r>
            <a:r>
              <a:rPr lang="es-ES" dirty="0">
                <a:highlight>
                  <a:srgbClr val="FFFF00"/>
                </a:highlight>
              </a:rPr>
              <a:t>) y otros (</a:t>
            </a:r>
            <a:r>
              <a:rPr lang="es-ES" dirty="0" err="1">
                <a:highlight>
                  <a:srgbClr val="FFFF00"/>
                </a:highlight>
              </a:rPr>
              <a:t>g</a:t>
            </a:r>
            <a:r>
              <a:rPr lang="es-ES" baseline="-25000" dirty="0" err="1">
                <a:highlight>
                  <a:srgbClr val="FFFF00"/>
                </a:highlight>
              </a:rPr>
              <a:t>L</a:t>
            </a:r>
            <a:r>
              <a:rPr lang="es-ES" dirty="0">
                <a:highlight>
                  <a:srgbClr val="FFFF00"/>
                </a:highlight>
              </a:rPr>
              <a:t>)</a:t>
            </a:r>
            <a:r>
              <a:rPr lang="es-ES" dirty="0"/>
              <a:t> . </a:t>
            </a:r>
            <a:br>
              <a:rPr lang="es-ES" dirty="0"/>
            </a:br>
            <a:r>
              <a:rPr lang="es-ES" b="1" dirty="0"/>
              <a:t>Potenciales de equilibrio</a:t>
            </a:r>
            <a:r>
              <a:rPr lang="es-ES" dirty="0"/>
              <a:t>: </a:t>
            </a:r>
            <a:r>
              <a:rPr lang="es-ES" dirty="0">
                <a:highlight>
                  <a:srgbClr val="FFFF00"/>
                </a:highlight>
                <a:ea typeface="+mn-lt"/>
                <a:cs typeface="+mn-lt"/>
              </a:rPr>
              <a:t> </a:t>
            </a:r>
            <a:r>
              <a:rPr lang="es-ES" dirty="0" err="1">
                <a:highlight>
                  <a:srgbClr val="FFFF00"/>
                </a:highlight>
                <a:ea typeface="+mn-lt"/>
                <a:cs typeface="+mn-lt"/>
              </a:rPr>
              <a:t>E</a:t>
            </a:r>
            <a:r>
              <a:rPr lang="es-ES" baseline="-25000" dirty="0" err="1">
                <a:highlight>
                  <a:srgbClr val="FFFF00"/>
                </a:highlight>
                <a:ea typeface="+mn-lt"/>
                <a:cs typeface="+mn-lt"/>
              </a:rPr>
              <a:t>Na</a:t>
            </a:r>
            <a:r>
              <a:rPr lang="es-ES" baseline="-25000" dirty="0">
                <a:highlight>
                  <a:srgbClr val="FFFF00"/>
                </a:highlight>
                <a:ea typeface="+mn-lt"/>
                <a:cs typeface="+mn-lt"/>
              </a:rPr>
              <a:t> </a:t>
            </a:r>
            <a:r>
              <a:rPr lang="es-ES" dirty="0">
                <a:highlight>
                  <a:srgbClr val="FFFF00"/>
                </a:highlight>
                <a:ea typeface="+mn-lt"/>
                <a:cs typeface="+mn-lt"/>
              </a:rPr>
              <a:t> - E</a:t>
            </a:r>
            <a:r>
              <a:rPr lang="es-ES" baseline="-25000" dirty="0">
                <a:highlight>
                  <a:srgbClr val="FFFF00"/>
                </a:highlight>
                <a:ea typeface="+mn-lt"/>
                <a:cs typeface="+mn-lt"/>
              </a:rPr>
              <a:t>K </a:t>
            </a:r>
            <a:r>
              <a:rPr lang="es-ES" dirty="0">
                <a:highlight>
                  <a:srgbClr val="FFFF00"/>
                </a:highlight>
                <a:ea typeface="+mn-lt"/>
                <a:cs typeface="+mn-lt"/>
              </a:rPr>
              <a:t> - E</a:t>
            </a:r>
            <a:r>
              <a:rPr lang="es-ES" baseline="-25000" dirty="0">
                <a:highlight>
                  <a:srgbClr val="FFFF00"/>
                </a:highlight>
                <a:ea typeface="+mn-lt"/>
                <a:cs typeface="+mn-lt"/>
              </a:rPr>
              <a:t>L</a:t>
            </a:r>
            <a:br>
              <a:rPr lang="es-ES" dirty="0">
                <a:highlight>
                  <a:srgbClr val="FFFF00"/>
                </a:highlight>
              </a:rPr>
            </a:br>
            <a:r>
              <a:rPr lang="es-ES" dirty="0"/>
              <a:t> </a:t>
            </a:r>
            <a:r>
              <a:rPr lang="es-ES" b="1" dirty="0"/>
              <a:t>Voltaje inicial de la membrana</a:t>
            </a:r>
            <a:r>
              <a:rPr lang="es-ES" dirty="0"/>
              <a:t>:</a:t>
            </a:r>
            <a:r>
              <a:rPr lang="es-ES" dirty="0">
                <a:highlight>
                  <a:srgbClr val="FFFF00"/>
                </a:highlight>
              </a:rPr>
              <a:t> (V</a:t>
            </a:r>
            <a:r>
              <a:rPr lang="es-ES" baseline="-25000" dirty="0">
                <a:highlight>
                  <a:srgbClr val="FFFF00"/>
                </a:highlight>
              </a:rPr>
              <a:t>M</a:t>
            </a:r>
            <a:r>
              <a:rPr lang="es-ES" dirty="0">
                <a:highlight>
                  <a:srgbClr val="FFFF00"/>
                </a:highlight>
              </a:rPr>
              <a:t>)</a:t>
            </a:r>
            <a:br>
              <a:rPr lang="es-ES" dirty="0">
                <a:highlight>
                  <a:srgbClr val="FFFF00"/>
                </a:highlight>
              </a:rPr>
            </a:br>
            <a:r>
              <a:rPr lang="es-ES" b="1" dirty="0"/>
              <a:t>Constantes:   α y β</a:t>
            </a:r>
            <a:r>
              <a:rPr lang="es-ES" dirty="0"/>
              <a:t>  -&gt; </a:t>
            </a:r>
            <a:r>
              <a:rPr lang="es-ES" dirty="0">
                <a:highlight>
                  <a:srgbClr val="FFFF00"/>
                </a:highlight>
              </a:rPr>
              <a:t>Corresponden al i-</a:t>
            </a:r>
            <a:r>
              <a:rPr lang="es-ES" dirty="0" err="1">
                <a:highlight>
                  <a:srgbClr val="FFFF00"/>
                </a:highlight>
              </a:rPr>
              <a:t>ésimo</a:t>
            </a:r>
            <a:r>
              <a:rPr lang="es-ES" dirty="0">
                <a:highlight>
                  <a:srgbClr val="FFFF00"/>
                </a:highlight>
              </a:rPr>
              <a:t> canal iónico</a:t>
            </a:r>
            <a:br>
              <a:rPr lang="es-ES" dirty="0">
                <a:highlight>
                  <a:srgbClr val="FFFF00"/>
                </a:highlight>
              </a:rPr>
            </a:br>
            <a:r>
              <a:rPr lang="es-ES" dirty="0"/>
              <a:t> </a:t>
            </a:r>
            <a:r>
              <a:rPr lang="es-ES" b="1" dirty="0"/>
              <a:t>Factor de temperatura </a:t>
            </a:r>
            <a:r>
              <a:rPr lang="es-ES" b="1" dirty="0">
                <a:ea typeface="+mn-lt"/>
                <a:cs typeface="+mn-lt"/>
              </a:rPr>
              <a:t>Φ:</a:t>
            </a:r>
            <a:r>
              <a:rPr lang="es-ES" dirty="0">
                <a:ea typeface="+mn-lt"/>
                <a:cs typeface="+mn-lt"/>
              </a:rPr>
              <a:t>  </a:t>
            </a:r>
            <a:r>
              <a:rPr lang="es-ES" dirty="0">
                <a:highlight>
                  <a:srgbClr val="FFFF00"/>
                </a:highlight>
                <a:ea typeface="+mn-lt"/>
                <a:cs typeface="+mn-lt"/>
              </a:rPr>
              <a:t>Modela el cambio de los iones según la temperatura del medio –debido a su naturaleza proteínica-.</a:t>
            </a:r>
            <a:endParaRPr lang="es-ES" dirty="0">
              <a:highlight>
                <a:srgbClr val="FFFF00"/>
              </a:highlight>
            </a:endParaRPr>
          </a:p>
          <a:p>
            <a:pPr>
              <a:buClr>
                <a:srgbClr val="B8B2B2"/>
              </a:buClr>
            </a:pPr>
            <a:r>
              <a:rPr lang="es-ES" dirty="0"/>
              <a:t>Finalmente se definió un sistema de cuatro ecuaciones diferenciales: potencial de membrana y tres probabilidades de apertura de los canales iónicos, n, m y h.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56232-7BA9-4CEA-9C9D-67E53C91B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4267EB-8640-4DF3-9F5F-F3899510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E43E43-4CB1-436A-8F39-FDA46F384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01953B1A-913D-4BC4-AD4F-7DCC6BB0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6085CF7C-052A-40B4-A519-5B9C532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6A30D3AB-0061-492B-87F5-7F8512F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69A009B8-1C16-4886-84BE-F36873A8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4262414F-5D33-444C-81D6-D059EC05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A035666B-2FAB-4FD6-9ADA-4770A33B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BC45742B-781F-43CF-967D-04E8532B5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9A565171-85E6-47B4-96D9-A815A5A6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9D613E3-CA24-4F43-A0A9-34538704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C069C76-F3AB-4A56-AB65-D9837622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C0CE652D-B224-4EC0-A270-14E78D3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37E8E3DB-6FB9-4F73-B1D1-F3B3A3C1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FA7E6C6A-13E7-43F5-9891-23A9983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E2A09D59-BD40-4E83-9EE0-71DB34EAB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FB0AF6EA-0C4B-419C-A465-AF41DAD7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994F7A2A-F2AF-4DBA-B4AB-295CD6BFF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AF7C6756-507C-4EAA-8584-98559EBA7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C957EA97-DC3B-4894-B0EF-0548C0FB8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9E831CBF-DE63-4669-9B35-9E0B9A61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1">
              <a:extLst>
                <a:ext uri="{FF2B5EF4-FFF2-40B4-BE49-F238E27FC236}">
                  <a16:creationId xmlns:a16="http://schemas.microsoft.com/office/drawing/2014/main" id="{DDCDA67E-7542-4ED8-949C-84C7EAD4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2">
              <a:extLst>
                <a:ext uri="{FF2B5EF4-FFF2-40B4-BE49-F238E27FC236}">
                  <a16:creationId xmlns:a16="http://schemas.microsoft.com/office/drawing/2014/main" id="{D8B93D38-E025-4D67-8A0C-19E325320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4E29CE45-4558-426B-8C24-3069B04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3B64559B-6389-4C5E-A736-9BB79FBA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EB6B7C23-A7CF-4256-932B-D67CD52BA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62342B15-30BB-40CF-87B9-130A77AC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EEDF4C2-803E-42B9-B9A1-31E071A7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CFF066B7-F19B-494E-817B-9443234AF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FB17AE4-6B5D-4C91-8A55-551DF75E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1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AF6E7-385F-41B0-9B78-217D01C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630CED9-CE38-48C2-BCDE-B2A0774A832F}"/>
              </a:ext>
            </a:extLst>
          </p:cNvPr>
          <p:cNvSpPr txBox="1">
            <a:spLocks/>
          </p:cNvSpPr>
          <p:nvPr/>
        </p:nvSpPr>
        <p:spPr>
          <a:xfrm>
            <a:off x="2091585" y="159729"/>
            <a:ext cx="8572500" cy="173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Sistema de ecuaciones diferenciales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2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8DEC926-B00E-42C5-B358-B7A673CB8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6" t="28000" r="32349" b="57500"/>
          <a:stretch/>
        </p:blipFill>
        <p:spPr>
          <a:xfrm>
            <a:off x="1917325" y="2103498"/>
            <a:ext cx="8923441" cy="2003761"/>
          </a:xfrm>
          <a:prstGeom prst="rect">
            <a:avLst/>
          </a:prstGeom>
        </p:spPr>
      </p:pic>
      <p:pic>
        <p:nvPicPr>
          <p:cNvPr id="3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2FB02A5-FC96-46BB-A582-F36225BFD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74" t="66884" r="30124" b="16884"/>
          <a:stretch/>
        </p:blipFill>
        <p:spPr>
          <a:xfrm>
            <a:off x="1919823" y="4097969"/>
            <a:ext cx="8921653" cy="20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94750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630CED9-CE38-48C2-BCDE-B2A0774A832F}"/>
              </a:ext>
            </a:extLst>
          </p:cNvPr>
          <p:cNvSpPr txBox="1">
            <a:spLocks/>
          </p:cNvSpPr>
          <p:nvPr/>
        </p:nvSpPr>
        <p:spPr>
          <a:xfrm>
            <a:off x="1153460" y="4790895"/>
            <a:ext cx="9885081" cy="998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Sistema de ecuaciones diferenciales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AF6E7-385F-41B0-9B78-217D01C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7" r="-1" b="-1"/>
          <a:stretch/>
        </p:blipFill>
        <p:spPr>
          <a:xfrm>
            <a:off x="6101403" y="-28033"/>
            <a:ext cx="6084998" cy="435066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40419" cy="599027"/>
            <a:chOff x="5599" y="4035487"/>
            <a:chExt cx="12243348" cy="599027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6A6EACBF-A04D-4C4A-A69D-A92AB913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5" y="-14988"/>
            <a:ext cx="6097269" cy="43274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B6F3A3-BE88-460A-B485-599317324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03" y="1030950"/>
            <a:ext cx="6109658" cy="24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1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A3315-4A34-49D8-8825-7EC05BE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s-ES" dirty="0"/>
              <a:t>Euler Forward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93F64-73B8-43AD-A411-3B2CF20F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endParaRPr lang="es-E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10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6E18FB1E-C30F-4C01-9765-14C70ED1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78" y="1894395"/>
            <a:ext cx="8995530" cy="410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6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22" name="Rectangle 421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A3315-4A34-49D8-8825-7EC05BE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Euler Back Auxiliar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5D04E8-3215-4418-AF9C-FFDD5DC3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9" y="913408"/>
            <a:ext cx="10671522" cy="33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A3315-4A34-49D8-8825-7EC05BE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s-ES" dirty="0"/>
              <a:t>Euler 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93F64-73B8-43AD-A411-3B2CF20F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endParaRPr lang="es-E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7CDCD372-F575-4779-8FE1-14541CE7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78" y="1844770"/>
            <a:ext cx="9364934" cy="43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5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6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22" name="Rectangle 421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A3315-4A34-49D8-8825-7EC05BE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Euler </a:t>
            </a:r>
            <a:r>
              <a:rPr lang="en-US" dirty="0" err="1"/>
              <a:t>Modificado</a:t>
            </a:r>
            <a:r>
              <a:rPr lang="en-US" dirty="0"/>
              <a:t> Auxiliar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6AACFB-0AEE-440D-A543-4CAA1D34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1" y="574541"/>
            <a:ext cx="11150845" cy="45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1128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341</Words>
  <Application>Microsoft Office PowerPoint</Application>
  <PresentationFormat>Panorámica</PresentationFormat>
  <Paragraphs>35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Modern Love</vt:lpstr>
      <vt:lpstr>BohemianVTI</vt:lpstr>
      <vt:lpstr>Modelo matemático de Hodgkin y Huxley del potencial de acción de la neurona del calamar gigante</vt:lpstr>
      <vt:lpstr>Potencial de acción y Fisiología</vt:lpstr>
      <vt:lpstr>Introducción a la propuesta del modelo</vt:lpstr>
      <vt:lpstr>Presentación de PowerPoint</vt:lpstr>
      <vt:lpstr>Presentación de PowerPoint</vt:lpstr>
      <vt:lpstr>Euler Forward</vt:lpstr>
      <vt:lpstr>Euler Back Auxiliar</vt:lpstr>
      <vt:lpstr>Euler Back</vt:lpstr>
      <vt:lpstr>Euler Modificado Auxiliar</vt:lpstr>
      <vt:lpstr>Euler Modificado</vt:lpstr>
      <vt:lpstr>Runge-Kutta 2</vt:lpstr>
      <vt:lpstr>Runge-Kutta 4</vt:lpstr>
      <vt:lpstr>Runge-Kutta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Dificultades</vt:lpstr>
      <vt:lpstr>Dificultades</vt:lpstr>
      <vt:lpstr>Dificultades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matemático de Hodgkin y Huxley del potencial de acción de la neurona del calamar gigante</dc:title>
  <dc:creator>Andres Fernando Tarquino Acevedo</dc:creator>
  <cp:lastModifiedBy>Andrea Paola Gomez Jaime</cp:lastModifiedBy>
  <cp:revision>5</cp:revision>
  <dcterms:created xsi:type="dcterms:W3CDTF">2020-12-17T18:14:22Z</dcterms:created>
  <dcterms:modified xsi:type="dcterms:W3CDTF">2020-12-17T18:54:50Z</dcterms:modified>
</cp:coreProperties>
</file>