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92FA-CFD0-B738-3AF4-D184B7F0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17B7-D6D1-388A-14E2-C41E8AE2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1007-04E9-F0A6-E09C-CC334573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567D-E7E7-40C0-7071-5168632F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9743-6613-DFDB-7E2D-E2CA71D9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127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75FF-6891-D98C-1AC3-0120928F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7370E-CDEF-9B99-2D78-297AC9F8B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628F-2328-6DC8-5DAC-530C497C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9AB9-12D2-7746-9230-B22BD43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4CC3-537E-4137-753C-BDF71A9E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68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EACAD-5E84-586C-9674-5618D8E6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731DC-4AC5-6829-57B2-770426F2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BC47-4289-CEB1-7207-7DBA11EA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FBED-5943-1D98-27C2-615F69E8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4382-B5E0-882F-3DD7-9A4A476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84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1855-E2DA-51B1-BD6F-B42EFCA0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A92B-A05D-5F92-BF2B-CC46EC90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C2AC-4C2F-326D-1BD1-2F531A2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E166-FC2D-A59E-1586-AB41D76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6A42-CB0E-7640-1398-2A6D2ED9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53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51D8-44B4-C8D2-5FB4-9DD5095C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D293-0E64-5C72-9B82-7A458A20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E57B-9B7A-C575-D71B-DBC921F2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7E45-B336-6DEC-9E2D-F75B9DB3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D72B-80F6-9D95-2105-D64F68CD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774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3643-84E6-31AB-7BB8-50E54DFF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719A-0E96-06E0-F979-598FA9F1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5773-6C66-4B59-63E7-D16F61C06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6E43-BBED-CA3A-2F72-D96F0FE5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466B-4661-73A1-72E2-68E78E93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4936-2260-134F-A80F-008AD389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86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70E-149D-7C2D-D5F3-5B127F7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294D-FF53-DE4A-43BE-9FA62DD9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0064E-C2EF-EAB2-5D6A-7AC4EF1B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FBB8-F5BF-9AD5-9259-A378D398B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8A8FE-6F5D-A435-2847-00F0C7D96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6273B-481C-BED6-0E38-0A871717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48932-4C0A-5742-401C-66C40A3C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A47E9-C248-A56F-5B0C-DB51055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122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D17F-4182-4697-009D-72CA6A27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EFDFC-5B8D-88E9-F756-0B5B226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C2B5F-C914-57AD-3B47-3FEA64B3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783C9-7319-68A5-D6FE-A516320A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62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D74FD-538A-02BD-BC23-1DE89C53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01860-CE43-FF14-2436-A4FEBE25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D544-6A1B-A805-FDDE-DC7BDBDA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42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A5D-469E-D566-DFC4-1721C154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CE96-1B22-3837-2D48-233BD03B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0EBBE-EB30-F6B1-0460-24E0EFB4C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41E2-D3E8-E2E0-7863-7067B818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97D39-1B62-6093-66BF-2A17E19C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3093-0252-43BF-4B60-38DD394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82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E013-87D0-CF14-8BF6-E9909446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EEB56-8DAF-4DF7-BE05-9D7F4B7DD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F8836-17D8-E299-4A65-2BF09EBC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3E44-6B7C-1401-3C2E-3EFAE393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47FD-A4CA-5DAC-7150-4EE5F285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CA81B-5594-6CB1-1164-42A9B4E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1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1D5EF-7A98-2D1B-11F2-AA2E194C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4DBD7-5E21-B3DC-1471-1779269D4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5D16-8FEE-9EC7-530D-A33AB3931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5CC86-5547-4CAB-8C6B-1B5F03075A0A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E5B7E-BC49-AEEC-06BB-68914AB8A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B6BE-A60C-1862-2BED-A1D545E7F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4BB3C-CA66-4C8C-9254-D03B34FECB6C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454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D685D5C-D4DC-96FF-9172-089E3F7F54BE}"/>
              </a:ext>
            </a:extLst>
          </p:cNvPr>
          <p:cNvGrpSpPr/>
          <p:nvPr/>
        </p:nvGrpSpPr>
        <p:grpSpPr>
          <a:xfrm>
            <a:off x="4713601" y="3384007"/>
            <a:ext cx="2773680" cy="1431089"/>
            <a:chOff x="611225" y="1963799"/>
            <a:chExt cx="2773680" cy="143108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410F64-E047-FE6F-FF38-ADC151A01E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1225" y="3316348"/>
              <a:ext cx="2773680" cy="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2C8C82-BA31-DE78-833C-F09442832C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1225" y="2066668"/>
              <a:ext cx="2773680" cy="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4C7FF8-9DBF-FF12-C3CC-DF94D0F747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90925" y="1977568"/>
              <a:ext cx="0" cy="141732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15B108-C71A-A2CE-D37D-15BA2EB32E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99109" y="1977568"/>
              <a:ext cx="0" cy="1417320"/>
            </a:xfrm>
            <a:prstGeom prst="line">
              <a:avLst/>
            </a:prstGeom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CE3B37-2E40-76A6-0F85-82BA86E1BA63}"/>
                </a:ext>
              </a:extLst>
            </p:cNvPr>
            <p:cNvSpPr/>
            <p:nvPr/>
          </p:nvSpPr>
          <p:spPr>
            <a:xfrm rot="10800000">
              <a:off x="1536806" y="1963799"/>
              <a:ext cx="913637" cy="2095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9513F1-B824-D698-5EF9-D1E77BBBB31B}"/>
                </a:ext>
              </a:extLst>
            </p:cNvPr>
            <p:cNvSpPr/>
            <p:nvPr/>
          </p:nvSpPr>
          <p:spPr>
            <a:xfrm>
              <a:off x="1411575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  <a:endParaRPr lang="en-NL" sz="1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C4C652-C81C-BB9B-0A8E-0AC298762A1C}"/>
                </a:ext>
              </a:extLst>
            </p:cNvPr>
            <p:cNvSpPr/>
            <p:nvPr/>
          </p:nvSpPr>
          <p:spPr>
            <a:xfrm>
              <a:off x="1411575" y="2809056"/>
              <a:ext cx="218440" cy="2095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  <a:endParaRPr lang="en-NL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BE423C-1A30-D1A1-0E37-EAFA05EA7172}"/>
                </a:ext>
              </a:extLst>
            </p:cNvPr>
            <p:cNvSpPr/>
            <p:nvPr/>
          </p:nvSpPr>
          <p:spPr>
            <a:xfrm>
              <a:off x="1886906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  <a:endParaRPr lang="en-NL" sz="1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579E5-5846-4BD1-A09C-9291E0F8AE12}"/>
                </a:ext>
              </a:extLst>
            </p:cNvPr>
            <p:cNvSpPr/>
            <p:nvPr/>
          </p:nvSpPr>
          <p:spPr>
            <a:xfrm>
              <a:off x="1886906" y="2809056"/>
              <a:ext cx="218440" cy="20954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  <a:endParaRPr lang="en-NL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D7AB63-5443-7ADB-031E-E0D40BD06F0F}"/>
                </a:ext>
              </a:extLst>
            </p:cNvPr>
            <p:cNvSpPr/>
            <p:nvPr/>
          </p:nvSpPr>
          <p:spPr>
            <a:xfrm>
              <a:off x="2361276" y="2366969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  <a:endParaRPr lang="en-NL" sz="1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A09645-C6FF-5A03-9DD0-D7A365EB03E5}"/>
                </a:ext>
              </a:extLst>
            </p:cNvPr>
            <p:cNvSpPr/>
            <p:nvPr/>
          </p:nvSpPr>
          <p:spPr>
            <a:xfrm>
              <a:off x="2361276" y="2809056"/>
              <a:ext cx="218440" cy="2095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  <a:endParaRPr lang="en-NL" sz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F23A7F-5542-43D4-A21C-FA8CD791D1A1}"/>
              </a:ext>
            </a:extLst>
          </p:cNvPr>
          <p:cNvSpPr txBox="1"/>
          <p:nvPr/>
        </p:nvSpPr>
        <p:spPr>
          <a:xfrm>
            <a:off x="5117911" y="5512798"/>
            <a:ext cx="19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  <a:endParaRPr lang="en-NL" sz="2400" dirty="0">
              <a:solidFill>
                <a:srgbClr val="0070C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4A68B3-0F0F-73D5-3470-B87A83C0AA66}"/>
              </a:ext>
            </a:extLst>
          </p:cNvPr>
          <p:cNvCxnSpPr>
            <a:cxnSpLocks/>
          </p:cNvCxnSpPr>
          <p:nvPr/>
        </p:nvCxnSpPr>
        <p:spPr>
          <a:xfrm flipH="1">
            <a:off x="3962400" y="4334037"/>
            <a:ext cx="1466667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981D6B-135A-2A08-0324-863A4EDDA6A6}"/>
              </a:ext>
            </a:extLst>
          </p:cNvPr>
          <p:cNvSpPr txBox="1"/>
          <p:nvPr/>
        </p:nvSpPr>
        <p:spPr>
          <a:xfrm>
            <a:off x="1928798" y="4103204"/>
            <a:ext cx="195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1F6369-8E70-948F-2DDA-77706797BC86}"/>
              </a:ext>
            </a:extLst>
          </p:cNvPr>
          <p:cNvSpPr txBox="1"/>
          <p:nvPr/>
        </p:nvSpPr>
        <p:spPr>
          <a:xfrm>
            <a:off x="4713599" y="2764545"/>
            <a:ext cx="277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ZDI connector</a:t>
            </a:r>
            <a:endParaRPr lang="en-NL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A0B39-2E15-CBDF-B300-AC5297488E5D}"/>
              </a:ext>
            </a:extLst>
          </p:cNvPr>
          <p:cNvSpPr txBox="1"/>
          <p:nvPr/>
        </p:nvSpPr>
        <p:spPr>
          <a:xfrm>
            <a:off x="3122895" y="3657392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GND</a:t>
            </a:r>
            <a:endParaRPr lang="en-NL" sz="2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4FA2E-1A2A-9E70-F739-E242A1C962D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096000" y="4501864"/>
            <a:ext cx="0" cy="101093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D95342E-B052-FDF2-5569-FC77C6832EB1}"/>
              </a:ext>
            </a:extLst>
          </p:cNvPr>
          <p:cNvCxnSpPr>
            <a:cxnSpLocks/>
          </p:cNvCxnSpPr>
          <p:nvPr/>
        </p:nvCxnSpPr>
        <p:spPr>
          <a:xfrm>
            <a:off x="3962400" y="3883716"/>
            <a:ext cx="1500698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D974F-5B87-65DD-FA1C-8C24BEC1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911905"/>
            <a:ext cx="8677275" cy="229552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AE426-370F-20B7-16C4-E0D46BAE3645}"/>
              </a:ext>
            </a:extLst>
          </p:cNvPr>
          <p:cNvCxnSpPr>
            <a:cxnSpLocks/>
          </p:cNvCxnSpPr>
          <p:nvPr/>
        </p:nvCxnSpPr>
        <p:spPr>
          <a:xfrm flipV="1">
            <a:off x="8216070" y="3508936"/>
            <a:ext cx="0" cy="126269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8DBF61-8650-1FE4-325A-AB6A1E4880E5}"/>
              </a:ext>
            </a:extLst>
          </p:cNvPr>
          <p:cNvCxnSpPr>
            <a:cxnSpLocks/>
          </p:cNvCxnSpPr>
          <p:nvPr/>
        </p:nvCxnSpPr>
        <p:spPr>
          <a:xfrm flipV="1">
            <a:off x="7798199" y="1567218"/>
            <a:ext cx="0" cy="126269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24FD58-CB26-4773-7FC9-28B95843991C}"/>
              </a:ext>
            </a:extLst>
          </p:cNvPr>
          <p:cNvSpPr txBox="1"/>
          <p:nvPr/>
        </p:nvSpPr>
        <p:spPr>
          <a:xfrm>
            <a:off x="6820110" y="736221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(pin 9)</a:t>
            </a:r>
            <a:endParaRPr lang="en-NL" sz="2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A5D0-3ABE-CB86-E3E9-AE7D1FB9EF51}"/>
              </a:ext>
            </a:extLst>
          </p:cNvPr>
          <p:cNvSpPr txBox="1"/>
          <p:nvPr/>
        </p:nvSpPr>
        <p:spPr>
          <a:xfrm>
            <a:off x="7237981" y="4771628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(pin 8)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1B26D-AA18-A539-EAD4-D367C8C11EB7}"/>
              </a:ext>
            </a:extLst>
          </p:cNvPr>
          <p:cNvSpPr txBox="1"/>
          <p:nvPr/>
        </p:nvSpPr>
        <p:spPr>
          <a:xfrm>
            <a:off x="6398468" y="15425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(pin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E04DB-90E4-F710-7DEF-C6C0575C5173}"/>
              </a:ext>
            </a:extLst>
          </p:cNvPr>
          <p:cNvSpPr txBox="1"/>
          <p:nvPr/>
        </p:nvSpPr>
        <p:spPr>
          <a:xfrm>
            <a:off x="1757362" y="4207430"/>
            <a:ext cx="5506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Olimex</a:t>
            </a:r>
            <a:r>
              <a:rPr lang="en-US" sz="2400" dirty="0"/>
              <a:t> AgonLight2 – 34pin IDC Box header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88116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05BF6-9AA0-C0E2-1E95-467D89C4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448" y="2348008"/>
            <a:ext cx="7648575" cy="16954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7F9D48-C66A-4B76-4195-6630D2A26C97}"/>
              </a:ext>
            </a:extLst>
          </p:cNvPr>
          <p:cNvCxnSpPr>
            <a:cxnSpLocks/>
          </p:cNvCxnSpPr>
          <p:nvPr/>
        </p:nvCxnSpPr>
        <p:spPr>
          <a:xfrm flipV="1">
            <a:off x="8159786" y="3629628"/>
            <a:ext cx="0" cy="126269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813AAF-1A49-B780-B748-93FDDD33A235}"/>
              </a:ext>
            </a:extLst>
          </p:cNvPr>
          <p:cNvCxnSpPr>
            <a:cxnSpLocks/>
          </p:cNvCxnSpPr>
          <p:nvPr/>
        </p:nvCxnSpPr>
        <p:spPr>
          <a:xfrm flipV="1">
            <a:off x="7741915" y="1687910"/>
            <a:ext cx="0" cy="126269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E3E1B5-D91A-3918-9350-164027EEF38F}"/>
              </a:ext>
            </a:extLst>
          </p:cNvPr>
          <p:cNvSpPr txBox="1"/>
          <p:nvPr/>
        </p:nvSpPr>
        <p:spPr>
          <a:xfrm>
            <a:off x="6763826" y="856913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ESP32 GPIO26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(pin 7)</a:t>
            </a:r>
            <a:endParaRPr lang="en-NL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29509-F7C9-C4D3-6D93-74D0D4BECAE3}"/>
              </a:ext>
            </a:extLst>
          </p:cNvPr>
          <p:cNvSpPr txBox="1"/>
          <p:nvPr/>
        </p:nvSpPr>
        <p:spPr>
          <a:xfrm>
            <a:off x="7181697" y="4892320"/>
            <a:ext cx="1956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(pin 6)</a:t>
            </a:r>
          </a:p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ESP32 GPIO27</a:t>
            </a:r>
            <a:endParaRPr lang="en-N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6B157-F964-00C6-CA39-B82A471919BF}"/>
              </a:ext>
            </a:extLst>
          </p:cNvPr>
          <p:cNvSpPr txBox="1"/>
          <p:nvPr/>
        </p:nvSpPr>
        <p:spPr>
          <a:xfrm>
            <a:off x="8458769" y="2319256"/>
            <a:ext cx="1228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(pin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693E2-5C48-D36F-17B3-AA5462B35DB7}"/>
              </a:ext>
            </a:extLst>
          </p:cNvPr>
          <p:cNvSpPr txBox="1"/>
          <p:nvPr/>
        </p:nvSpPr>
        <p:spPr>
          <a:xfrm>
            <a:off x="2038448" y="4131275"/>
            <a:ext cx="490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</a:t>
            </a:r>
            <a:r>
              <a:rPr lang="en-US" sz="2400" dirty="0" err="1"/>
              <a:t>AgonLight</a:t>
            </a:r>
            <a:r>
              <a:rPr lang="en-US" sz="2400" dirty="0"/>
              <a:t> – 2x16 pin headers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28907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Breedbeeld</PresentationFormat>
  <Paragraphs>22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Venema</dc:creator>
  <cp:lastModifiedBy>Venema, Jeroen</cp:lastModifiedBy>
  <cp:revision>5</cp:revision>
  <dcterms:created xsi:type="dcterms:W3CDTF">2023-04-29T09:18:20Z</dcterms:created>
  <dcterms:modified xsi:type="dcterms:W3CDTF">2024-04-15T13:11:27Z</dcterms:modified>
</cp:coreProperties>
</file>