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2019/5/17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Feature used for FrOst Ver2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37963"/>
              </p:ext>
            </p:extLst>
          </p:nvPr>
        </p:nvGraphicFramePr>
        <p:xfrm>
          <a:off x="915786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7788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5094" y="54083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手牌</a:t>
            </a:r>
            <a:endParaRPr lang="zh-CN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93060"/>
              </p:ext>
            </p:extLst>
          </p:nvPr>
        </p:nvGraphicFramePr>
        <p:xfrm>
          <a:off x="3683689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55351" y="540836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副露 </a:t>
            </a:r>
            <a:r>
              <a:rPr lang="en-US" altLang="zh-CN" dirty="0" smtClean="0"/>
              <a:t>x4 (</a:t>
            </a:r>
            <a:r>
              <a:rPr lang="zh-CN" altLang="en-US" dirty="0" smtClean="0"/>
              <a:t>自己和对手）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52071" y="540836"/>
            <a:ext cx="29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牌河 </a:t>
            </a:r>
            <a:r>
              <a:rPr lang="en-US" altLang="zh-CN" dirty="0" smtClean="0"/>
              <a:t>x8 (</a:t>
            </a:r>
            <a:r>
              <a:rPr lang="zh-CN" altLang="en-US" dirty="0" smtClean="0"/>
              <a:t>摸切和手切分开算）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85847"/>
              </p:ext>
            </p:extLst>
          </p:nvPr>
        </p:nvGraphicFramePr>
        <p:xfrm>
          <a:off x="6451592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6108466" y="540836"/>
            <a:ext cx="487210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76946" y="1591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宝牌指示牌算在牌河里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06190"/>
              </p:ext>
            </p:extLst>
          </p:nvPr>
        </p:nvGraphicFramePr>
        <p:xfrm>
          <a:off x="10398441" y="1070032"/>
          <a:ext cx="1712421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07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581397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352071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98441" y="6143301"/>
            <a:ext cx="18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宝牌   </a:t>
            </a:r>
            <a:r>
              <a:rPr lang="zh-CN" altLang="en-US" sz="1600" dirty="0" smtClean="0"/>
              <a:t>场风  自风</a:t>
            </a:r>
            <a:endParaRPr lang="en-US" altLang="zh-CN" sz="1600" dirty="0" smtClean="0"/>
          </a:p>
          <a:p>
            <a:r>
              <a:rPr lang="zh-CN" altLang="en-US" sz="1600" dirty="0" smtClean="0"/>
              <a:t>指示牌</a:t>
            </a:r>
            <a:endParaRPr lang="zh-CN" alt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6319"/>
              </p:ext>
            </p:extLst>
          </p:nvPr>
        </p:nvGraphicFramePr>
        <p:xfrm>
          <a:off x="9285548" y="1070030"/>
          <a:ext cx="905856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236164" y="6141229"/>
            <a:ext cx="186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悬牌   宝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0047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5829"/>
              </p:ext>
            </p:extLst>
          </p:nvPr>
        </p:nvGraphicFramePr>
        <p:xfrm>
          <a:off x="482293" y="740748"/>
          <a:ext cx="4526742" cy="58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914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1508914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6475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r>
                        <a:rPr lang="en-US" altLang="zh-CN" dirty="0" smtClean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2888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剩余牌数</a:t>
                      </a:r>
                      <a:r>
                        <a:rPr lang="en-US" altLang="zh-CN" dirty="0" smtClean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庄家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en-US" altLang="zh-CN" baseline="0" dirty="0" smtClean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68452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幺九牌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0,1,2,…,14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61964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杠数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0,1,2,3,4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64756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副露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8458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Other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4854275"/>
            <a:ext cx="1507066" cy="75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020622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77400" y="2530585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Other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607399"/>
            <a:ext cx="0" cy="4132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488457"/>
            <a:ext cx="1507066" cy="75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355397"/>
            <a:ext cx="1507066" cy="75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3654804"/>
            <a:ext cx="1507066" cy="75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865019"/>
            <a:ext cx="982133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407928"/>
            <a:ext cx="0" cy="4463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13" idx="2"/>
          </p:cNvCxnSpPr>
          <p:nvPr/>
        </p:nvCxnSpPr>
        <p:spPr>
          <a:xfrm flipV="1">
            <a:off x="7941734" y="3241581"/>
            <a:ext cx="0" cy="41322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108521"/>
            <a:ext cx="0" cy="37993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</p:cNvCxnSpPr>
          <p:nvPr/>
        </p:nvCxnSpPr>
        <p:spPr>
          <a:xfrm flipV="1">
            <a:off x="7941734" y="899007"/>
            <a:ext cx="0" cy="45639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340401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Value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悬牌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打牌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65022" y="2917426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摸牌</a:t>
            </a:r>
            <a:endParaRPr lang="zh-CN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</a:t>
            </a:r>
            <a:r>
              <a:rPr lang="zh-CN" altLang="en-US" sz="2400" dirty="0" smtClean="0"/>
              <a:t>他玩家行动</a:t>
            </a:r>
            <a:endParaRPr lang="zh-CN" altLang="en-US" sz="2400" dirty="0"/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38846" y="699482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和牌</a:t>
            </a:r>
            <a:endParaRPr lang="zh-CN" altLang="en-US" sz="3200" dirty="0"/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自摸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鸣牌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13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暗杠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348</Words>
  <Application>Microsoft Office PowerPoint</Application>
  <PresentationFormat>Widescreen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Feature used for FrOst Ver2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Han Dongqi</cp:lastModifiedBy>
  <cp:revision>25</cp:revision>
  <dcterms:created xsi:type="dcterms:W3CDTF">2019-05-17T10:42:15Z</dcterms:created>
  <dcterms:modified xsi:type="dcterms:W3CDTF">2019-05-17T13:58:06Z</dcterms:modified>
</cp:coreProperties>
</file>