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Findings Risks</a:t>
            </a:r>
          </a:p>
        </c:rich>
      </c:tx>
      <c:layout/>
      <c:overlay val="0"/>
    </c:title>
    <c:autoTitleDeleted val="0"/>
    <c:view3D>
      <c:rotX val="30"/>
      <c:rotY val="30"/>
      <c:rAngAx val="1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INFO</c:v>
                </c:pt>
                <c:pt idx="1">
                  <c:v>VERY LOW</c:v>
                </c:pt>
                <c:pt idx="2">
                  <c:v>LOW</c:v>
                </c:pt>
                <c:pt idx="3">
                  <c:v>MEDIUM</c:v>
                </c:pt>
                <c:pt idx="4">
                  <c:v>HIGH</c:v>
                </c:pt>
                <c:pt idx="5">
                  <c:v>VERY HIGH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5</c:v>
                </c:pt>
                <c:pt idx="4">
                  <c:v>35</c:v>
                </c:pt>
                <c:pt idx="5">
                  <c:v>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gapDepth val="150"/>
        <c:shape val="box"/>
        <c:axId val="2094734554"/>
        <c:axId val="2094734552"/>
        <c:axId val="2094734556"/>
      </c:bar3D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erAx>
        <c:axId val="20947345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</c:ser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chart" Target="/ppt/charts/chart1.xm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175"/>
            <a:ext cx="1097280" cy="1285875"/>
          </a:xfrm>
          <a:prstGeom prst="rect">
            <a:avLst/>
          </a:prstGeom>
        </p:spPr>
      </p:pic>
      <p:pic>
        <p:nvPicPr>
          <p:cNvPr id="3" name="Object 2" descr="./assets/img/combat-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610"/>
            <a:ext cx="914400" cy="1028700"/>
          </a:xfrm>
          <a:prstGeom prst="rect">
            <a:avLst/>
          </a:prstGeom>
        </p:spPr>
      </p:pic>
      <p:pic>
        <p:nvPicPr>
          <p:cNvPr id="4" name="Object 3" descr="./assets/img/devcom-log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7175"/>
            <a:ext cx="2743200" cy="102870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365760" y="236601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U.S. ARMY COMBAT CAPABILITIES DEVELOPMENT COMMAND -</a:t>
            </a:r>
            <a:endParaRPr lang="en-US" sz="2600" dirty="0"/>
          </a:p>
          <a:p>
            <a:pPr algn="l"/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DATA &amp; ANALYSIS CENTER   </a:t>
            </a:r>
            <a:endParaRPr lang="en-US" sz="2600" dirty="0"/>
          </a:p>
        </p:txBody>
      </p:sp>
      <p:sp>
        <p:nvSpPr>
          <p:cNvPr id="6" name="Object5"/>
          <p:cNvSpPr/>
          <p:nvPr/>
        </p:nvSpPr>
        <p:spPr>
          <a:xfrm>
            <a:off x="365760" y="33432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KevinEvent CVPA</a:t>
            </a:r>
            <a:endParaRPr lang="en-US" sz="2000" dirty="0"/>
          </a:p>
        </p:txBody>
      </p:sp>
      <p:sp>
        <p:nvSpPr>
          <p:cNvPr id="7" name="Object6"/>
          <p:cNvSpPr/>
          <p:nvPr/>
        </p:nvSpPr>
        <p:spPr>
          <a:xfrm>
            <a:off x="365760" y="4114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 of Presenter</a:t>
            </a:r>
            <a:endParaRPr lang="en-US" sz="1200" dirty="0"/>
          </a:p>
        </p:txBody>
      </p:sp>
      <p:sp>
        <p:nvSpPr>
          <p:cNvPr id="8" name="Object7"/>
          <p:cNvSpPr/>
          <p:nvPr/>
        </p:nvSpPr>
        <p:spPr>
          <a:xfrm>
            <a:off x="365760" y="43719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Rank/Title of Presenter (Ex. CISSP, CE|H, Security+)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36576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9"/>
          <p:cNvSpPr/>
          <p:nvPr/>
        </p:nvSpPr>
        <p:spPr>
          <a:xfrm>
            <a:off x="36576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800" dirty="0">
                <a:solidFill>
                  <a:srgbClr val="D3D3D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2/12/2020 at 19:40:21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-smal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05740"/>
            <a:ext cx="548640" cy="720090"/>
          </a:xfrm>
          <a:prstGeom prst="rect">
            <a:avLst/>
          </a:prstGeom>
        </p:spPr>
      </p:pic>
      <p:pic>
        <p:nvPicPr>
          <p:cNvPr id="3" name="Object 2" descr="./assets/img/combat-logo-smal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"/>
            <a:ext cx="457200" cy="565785"/>
          </a:xfrm>
          <a:prstGeom prst="rect">
            <a:avLst/>
          </a:prstGeom>
        </p:spPr>
      </p:pic>
      <p:pic>
        <p:nvPicPr>
          <p:cNvPr id="4" name="Object 3" descr="./assets/img/devcom-logo-smal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7175"/>
            <a:ext cx="1280160" cy="6172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46304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SCOPE</a:t>
            </a:r>
            <a:endParaRPr lang="en-US" sz="2000" dirty="0"/>
          </a:p>
        </p:txBody>
      </p:sp>
      <p:sp>
        <p:nvSpPr>
          <p:cNvPr id="6" name="Object5"/>
          <p:cNvSpPr/>
          <p:nvPr/>
        </p:nvSpPr>
        <p:spPr>
          <a:xfrm>
            <a:off x="365760" y="12858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 assessed during the CVPA are as follows:</a:t>
            </a:r>
            <a:endParaRPr lang="en-US" sz="1800" dirty="0"/>
          </a:p>
        </p:txBody>
      </p:sp>
      <p:sp>
        <p:nvSpPr>
          <p:cNvPr id="7" name="Object6"/>
          <p:cNvSpPr/>
          <p:nvPr/>
        </p:nvSpPr>
        <p:spPr>
          <a:xfrm>
            <a:off x="73152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AlexAlex</a:t>
            </a:r>
            <a:endParaRPr lang="en-US" sz="1600" dirty="0"/>
          </a:p>
        </p:txBody>
      </p:sp>
      <p:sp>
        <p:nvSpPr>
          <p:cNvPr id="8" name="Object7"/>
          <p:cNvSpPr/>
          <p:nvPr/>
        </p:nvSpPr>
        <p:spPr>
          <a:xfrm>
            <a:off x="731520" y="195453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BLAHSHHSHSHS</a:t>
            </a:r>
            <a:endParaRPr lang="en-US" sz="1600" dirty="0"/>
          </a:p>
        </p:txBody>
      </p:sp>
      <p:sp>
        <p:nvSpPr>
          <p:cNvPr id="9" name="Object8"/>
          <p:cNvSpPr/>
          <p:nvPr/>
        </p:nvSpPr>
        <p:spPr>
          <a:xfrm>
            <a:off x="731520" y="22631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NewTitleHEre</a:t>
            </a:r>
            <a:endParaRPr lang="en-US" sz="1600" dirty="0"/>
          </a:p>
        </p:txBody>
      </p:sp>
      <p:sp>
        <p:nvSpPr>
          <p:cNvPr id="10" name="Object9"/>
          <p:cNvSpPr/>
          <p:nvPr/>
        </p:nvSpPr>
        <p:spPr>
          <a:xfrm>
            <a:off x="73152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Blah</a:t>
            </a:r>
            <a:endParaRPr lang="en-US" sz="1600" dirty="0"/>
          </a:p>
        </p:txBody>
      </p:sp>
      <p:sp>
        <p:nvSpPr>
          <p:cNvPr id="11" name="Object10"/>
          <p:cNvSpPr/>
          <p:nvPr/>
        </p:nvSpPr>
        <p:spPr>
          <a:xfrm>
            <a:off x="731520" y="2880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SystemForMYNewTask</a:t>
            </a:r>
            <a:endParaRPr lang="en-US" sz="1600" dirty="0"/>
          </a:p>
        </p:txBody>
      </p:sp>
      <p:sp>
        <p:nvSpPr>
          <p:cNvPr id="12" name="Object11"/>
          <p:cNvSpPr/>
          <p:nvPr/>
        </p:nvSpPr>
        <p:spPr>
          <a:xfrm>
            <a:off x="731520" y="318897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HelloTehreeHf</a:t>
            </a:r>
            <a:endParaRPr lang="en-US" sz="1600" dirty="0"/>
          </a:p>
        </p:txBody>
      </p:sp>
      <p:sp>
        <p:nvSpPr>
          <p:cNvPr id="13" name="Object12"/>
          <p:cNvSpPr/>
          <p:nvPr/>
        </p:nvSpPr>
        <p:spPr>
          <a:xfrm>
            <a:off x="731520" y="34975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WithSpacingFixed</a:t>
            </a:r>
            <a:endParaRPr lang="en-US" sz="1600" dirty="0"/>
          </a:p>
        </p:txBody>
      </p:sp>
      <p:sp>
        <p:nvSpPr>
          <p:cNvPr id="14" name="Object13"/>
          <p:cNvSpPr/>
          <p:nvPr/>
        </p:nvSpPr>
        <p:spPr>
          <a:xfrm>
            <a:off x="731520" y="380619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New System Here 234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assets/img/army-logo-smal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05740"/>
            <a:ext cx="548640" cy="720090"/>
          </a:xfrm>
          <a:prstGeom prst="rect">
            <a:avLst/>
          </a:prstGeom>
        </p:spPr>
      </p:pic>
      <p:pic>
        <p:nvPicPr>
          <p:cNvPr id="3" name="Object 2" descr="./assets/img/combat-logo-smal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"/>
            <a:ext cx="457200" cy="565785"/>
          </a:xfrm>
          <a:prstGeom prst="rect">
            <a:avLst/>
          </a:prstGeom>
        </p:spPr>
      </p:pic>
      <p:pic>
        <p:nvPicPr>
          <p:cNvPr id="4" name="Object 3" descr="./assets/img/devcom-logo-smal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7175"/>
            <a:ext cx="1280160" cy="6172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46304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FINDINGS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188720"/>
          <a:ext cx="6858000" cy="914400"/>
        </p:xfrm>
        <a:graphic>
          <a:graphicData uri="http://schemas.openxmlformats.org/drawingml/2006/table">
            <a:tbl>
              <a:tblPr/>
              <a:tblGrid>
                <a:gridCol w="457200"/>
                <a:gridCol w="22860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ID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System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Finding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Impact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Risk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2154xx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Blah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NewFindingTitle225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Information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VL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235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BLAHSHHSHSHS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NewTitlehere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VL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M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Super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NewTitleHEre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FindingTitleHere666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Information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1515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NewTitlefinding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Information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THEID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TheTitleCHanges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7x5x5x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the new finding 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title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12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463040"/>
          <a:ext cx="6858000" cy="914400"/>
        </p:xfrm>
        <a:graphic>
          <a:graphicData uri="http://schemas.openxmlformats.org/drawingml/2006/table">
            <a:tbl>
              <a:tblPr/>
              <a:tblGrid>
                <a:gridCol w="457200"/>
                <a:gridCol w="22860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ID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System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Finding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Impact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Risk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62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ka78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new title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M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23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CC"/>
                    </a:solidFill>
                  </a:tcPr>
                </a:tc>
              </a:tr>
            </a:tbl>
          </a:graphicData>
        </a:graphic>
      </p:graphicFrame>
      <p:pic>
        <p:nvPicPr>
          <p:cNvPr id="3" name="Object 2" descr="./assets/img/army-logo-smal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205740"/>
            <a:ext cx="548640" cy="720090"/>
          </a:xfrm>
          <a:prstGeom prst="rect">
            <a:avLst/>
          </a:prstGeom>
        </p:spPr>
      </p:pic>
      <p:pic>
        <p:nvPicPr>
          <p:cNvPr id="4" name="Object 3" descr="./assets/img/combat-logo-smal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175"/>
            <a:ext cx="457200" cy="565785"/>
          </a:xfrm>
          <a:prstGeom prst="rect">
            <a:avLst/>
          </a:prstGeom>
        </p:spPr>
      </p:pic>
      <p:pic>
        <p:nvPicPr>
          <p:cNvPr id="5" name="Object 4" descr="./assets/img/devcom-logo-smal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7175"/>
            <a:ext cx="1280160" cy="6172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6304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FINDINGS HISTOGRAM</a:t>
            </a:r>
            <a:endParaRPr lang="en-US" sz="20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ERB Report</dc:title>
  <dc:subject>ERB Report</dc:subject>
  <dc:creator>team-8</dc:creator>
  <cp:lastModifiedBy>team-8</cp:lastModifiedBy>
  <cp:revision>1</cp:revision>
  <dcterms:created xsi:type="dcterms:W3CDTF">2020-12-03T02:40:21Z</dcterms:created>
  <dcterms:modified xsi:type="dcterms:W3CDTF">2020-12-03T02:40:21Z</dcterms:modified>
</cp:coreProperties>
</file>