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175"/>
            <a:ext cx="1097280" cy="1285875"/>
          </a:xfrm>
          <a:prstGeom prst="rect">
            <a:avLst/>
          </a:prstGeom>
        </p:spPr>
      </p:pic>
      <p:pic>
        <p:nvPicPr>
          <p:cNvPr id="3" name="Object 2" descr="./assets/img/combat-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610"/>
            <a:ext cx="914400" cy="1028700"/>
          </a:xfrm>
          <a:prstGeom prst="rect">
            <a:avLst/>
          </a:prstGeom>
        </p:spPr>
      </p:pic>
      <p:pic>
        <p:nvPicPr>
          <p:cNvPr id="4" name="Object 3" descr="./assets/img/devcom-log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7175"/>
            <a:ext cx="2743200" cy="102870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365760" y="236601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U.S. ARMY COMBAT CAPABILITIES DEVELOPMENT COMMAND -</a:t>
            </a:r>
            <a:endParaRPr lang="en-US" sz="2600" dirty="0"/>
          </a:p>
          <a:p>
            <a:pPr algn="l"/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DATA &amp; ANALYSIS CENTER   </a:t>
            </a:r>
            <a:endParaRPr lang="en-US" sz="2600" dirty="0"/>
          </a:p>
        </p:txBody>
      </p:sp>
      <p:sp>
        <p:nvSpPr>
          <p:cNvPr id="6" name="Object5"/>
          <p:cNvSpPr/>
          <p:nvPr/>
        </p:nvSpPr>
        <p:spPr>
          <a:xfrm>
            <a:off x="365760" y="33432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Event2  CVPA</a:t>
            </a:r>
            <a:endParaRPr lang="en-US" sz="2000" dirty="0"/>
          </a:p>
        </p:txBody>
      </p:sp>
      <p:sp>
        <p:nvSpPr>
          <p:cNvPr id="7" name="Object6"/>
          <p:cNvSpPr/>
          <p:nvPr/>
        </p:nvSpPr>
        <p:spPr>
          <a:xfrm>
            <a:off x="365760" y="4114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 of Presenter</a:t>
            </a:r>
            <a:endParaRPr lang="en-US" sz="1200" dirty="0"/>
          </a:p>
        </p:txBody>
      </p:sp>
      <p:sp>
        <p:nvSpPr>
          <p:cNvPr id="8" name="Object7"/>
          <p:cNvSpPr/>
          <p:nvPr/>
        </p:nvSpPr>
        <p:spPr>
          <a:xfrm>
            <a:off x="365760" y="43719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Rank/Title of Presenter (Ex. CISSP, CE|H, Security+)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36576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9"/>
          <p:cNvSpPr/>
          <p:nvPr/>
        </p:nvSpPr>
        <p:spPr>
          <a:xfrm>
            <a:off x="36576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D3D3D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28/11/2020 at 2:3:51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-smal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05740"/>
            <a:ext cx="548640" cy="720090"/>
          </a:xfrm>
          <a:prstGeom prst="rect">
            <a:avLst/>
          </a:prstGeom>
        </p:spPr>
      </p:pic>
      <p:pic>
        <p:nvPicPr>
          <p:cNvPr id="3" name="Object 2" descr="./assets/img/combat-logo-smal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"/>
            <a:ext cx="457200" cy="565785"/>
          </a:xfrm>
          <a:prstGeom prst="rect">
            <a:avLst/>
          </a:prstGeom>
        </p:spPr>
      </p:pic>
      <p:pic>
        <p:nvPicPr>
          <p:cNvPr id="4" name="Object 3" descr="./assets/img/devcom-logo-smal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7175"/>
            <a:ext cx="1280160" cy="6172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46304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b="1" dirty="0">
                <a:solidFill>
                  <a:srgbClr val="000000"/>
                </a:solidFill>
              </a:rPr>
              <a:t>SCOPE</a:t>
            </a:r>
            <a:endParaRPr lang="en-US" dirty="0"/>
          </a:p>
        </p:txBody>
      </p:sp>
      <p:sp>
        <p:nvSpPr>
          <p:cNvPr id="6" name="Object5"/>
          <p:cNvSpPr/>
          <p:nvPr/>
        </p:nvSpPr>
        <p:spPr>
          <a:xfrm>
            <a:off x="365760" y="12858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b="1" dirty="0">
                <a:solidFill>
                  <a:srgbClr val="000000"/>
                </a:solidFill>
              </a:rPr>
              <a:t>Systems assessed during the CVPA are as follows:</a:t>
            </a:r>
            <a:endParaRPr lang="en-US" dirty="0"/>
          </a:p>
        </p:txBody>
      </p:sp>
      <p:sp>
        <p:nvSpPr>
          <p:cNvPr id="7" name="Object6"/>
          <p:cNvSpPr/>
          <p:nvPr/>
        </p:nvSpPr>
        <p:spPr>
          <a:xfrm>
            <a:off x="73152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- System 33</a:t>
            </a:r>
            <a:endParaRPr lang="en-US" dirty="0"/>
          </a:p>
        </p:txBody>
      </p:sp>
      <p:sp>
        <p:nvSpPr>
          <p:cNvPr id="8" name="Object7"/>
          <p:cNvSpPr/>
          <p:nvPr/>
        </p:nvSpPr>
        <p:spPr>
          <a:xfrm>
            <a:off x="731520" y="195453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- System name 2</a:t>
            </a:r>
            <a:endParaRPr lang="en-US" dirty="0"/>
          </a:p>
        </p:txBody>
      </p:sp>
      <p:sp>
        <p:nvSpPr>
          <p:cNvPr id="9" name="Object8"/>
          <p:cNvSpPr/>
          <p:nvPr/>
        </p:nvSpPr>
        <p:spPr>
          <a:xfrm>
            <a:off x="731520" y="22631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- fsdafs</a:t>
            </a:r>
            <a:endParaRPr lang="en-US" dirty="0"/>
          </a:p>
        </p:txBody>
      </p:sp>
      <p:sp>
        <p:nvSpPr>
          <p:cNvPr id="10" name="Object9"/>
          <p:cNvSpPr/>
          <p:nvPr/>
        </p:nvSpPr>
        <p:spPr>
          <a:xfrm>
            <a:off x="73152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- Testing 343</a:t>
            </a:r>
            <a:endParaRPr lang="en-US" dirty="0"/>
          </a:p>
        </p:txBody>
      </p:sp>
      <p:sp>
        <p:nvSpPr>
          <p:cNvPr id="11" name="Object10"/>
          <p:cNvSpPr/>
          <p:nvPr/>
        </p:nvSpPr>
        <p:spPr>
          <a:xfrm>
            <a:off x="731520" y="2880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- newSystem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-smal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05740"/>
            <a:ext cx="548640" cy="720090"/>
          </a:xfrm>
          <a:prstGeom prst="rect">
            <a:avLst/>
          </a:prstGeom>
        </p:spPr>
      </p:pic>
      <p:pic>
        <p:nvPicPr>
          <p:cNvPr id="3" name="Object 2" descr="./assets/img/combat-logo-smal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"/>
            <a:ext cx="457200" cy="565785"/>
          </a:xfrm>
          <a:prstGeom prst="rect">
            <a:avLst/>
          </a:prstGeom>
        </p:spPr>
      </p:pic>
      <p:pic>
        <p:nvPicPr>
          <p:cNvPr id="4" name="Object 3" descr="./assets/img/devcom-logo-smal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7175"/>
            <a:ext cx="1280160" cy="6172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46304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b="1" dirty="0">
                <a:solidFill>
                  <a:srgbClr val="000000"/>
                </a:solidFill>
              </a:rPr>
              <a:t>FINDINGS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15</cp:revision>
  <dcterms:created xsi:type="dcterms:W3CDTF">2020-11-28T09:03:51Z</dcterms:created>
  <dcterms:modified xsi:type="dcterms:W3CDTF">2020-11-28T09:03:51Z</dcterms:modified>
</cp:coreProperties>
</file>