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RB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2900"/>
            <a:ext cx="1450000" cy="169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411480"/>
            <a:ext cx="1200000" cy="136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3600" y="342900"/>
            <a:ext cx="3080000" cy="125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5760" y="2400300"/>
            <a:ext cx="77724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U.S. ARMY COMBAT CAPABILITIES DEVELOPMENT COMMAND -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 DATA &amp; ANALYSIS CENTER   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365760" y="4457700"/>
            <a:ext cx="9144000" cy="6858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{{evemt.name}} + {{evemt.type}}</a:t>
            </a:r>
            <a:endParaRPr lang="en-US" sz="2000" dirty="0"/>
          </a:p>
        </p:txBody>
      </p:sp>
      <p:sp>
        <p:nvSpPr>
          <p:cNvPr id="7" name="Object 7"/>
          <p:cNvSpPr txBox="1"/>
          <p:nvPr/>
        </p:nvSpPr>
        <p:spPr>
          <a:xfrm>
            <a:off x="365760" y="54864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Name of Presenter</a:t>
            </a:r>
            <a:endParaRPr lang="en-US" sz="1200" dirty="0"/>
          </a:p>
        </p:txBody>
      </p:sp>
      <p:sp>
        <p:nvSpPr>
          <p:cNvPr id="8" name="Object 8"/>
          <p:cNvSpPr txBox="1"/>
          <p:nvPr/>
        </p:nvSpPr>
        <p:spPr>
          <a:xfrm>
            <a:off x="365760" y="58293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Rank/Title of Presenter</a:t>
            </a:r>
            <a:endParaRPr lang="en-US" sz="1200" dirty="0"/>
          </a:p>
        </p:txBody>
      </p:sp>
      <p:sp>
        <p:nvSpPr>
          <p:cNvPr id="9" name="Object 9"/>
          <p:cNvSpPr txBox="1"/>
          <p:nvPr/>
        </p:nvSpPr>
        <p:spPr>
          <a:xfrm>
            <a:off x="365760" y="6172200"/>
            <a:ext cx="9144000" cy="6858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Cyber Experimentation &amp; Analysis Division</a:t>
            </a:r>
            <a:endParaRPr lang="en-US" sz="1200" dirty="0"/>
          </a:p>
        </p:txBody>
      </p:sp>
      <p:sp>
        <p:nvSpPr>
          <p:cNvPr id="10" name="Object 10"/>
          <p:cNvSpPr txBox="1"/>
          <p:nvPr/>
        </p:nvSpPr>
        <p:spPr>
          <a:xfrm>
            <a:off x="36576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d3d3d3"/>
                </a:solidFill>
                <a:latin typeface="Arial" pitchFamily="34" charset="0"/>
                <a:cs typeface="Arial" pitchFamily="34" charset="0"/>
              </a:rPr>
              <a:t>25/11/2020 at 13:36:36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274320"/>
            <a:ext cx="620000" cy="82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280" y="342900"/>
            <a:ext cx="540000" cy="67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342900"/>
            <a:ext cx="1280000" cy="62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8800" y="4800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SCOPE</a:t>
            </a:r>
            <a:endParaRPr lang="en-US" sz="2000" dirty="0"/>
          </a:p>
        </p:txBody>
      </p:sp>
      <p:sp>
        <p:nvSpPr>
          <p:cNvPr id="6" name="Object 6"/>
          <p:cNvSpPr txBox="1"/>
          <p:nvPr/>
        </p:nvSpPr>
        <p:spPr>
          <a:xfrm>
            <a:off x="365760" y="1371600"/>
            <a:ext cx="9144000" cy="6858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Systems assessed during the {{event.type}} are as follows:</a:t>
            </a:r>
            <a:endParaRPr lang="en-US"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731520" y="1714500"/>
            <a:ext cx="8412480" cy="7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-systems[i].systemName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274320"/>
            <a:ext cx="620000" cy="82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280" y="342900"/>
            <a:ext cx="540000" cy="67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342900"/>
            <a:ext cx="1280000" cy="62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8800" y="4800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FINDINGS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%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0"/>
                <a:gridCol w="170000"/>
                <a:gridCol w="170000"/>
                <a:gridCol w="170000"/>
                <a:gridCol w="170000"/>
              </a:tblGrid>
              <a:tr h="0">
                <a:tc>
                  <a:txBody>
                    <a:bodyPr/>
                    <a:lstStyle/>
                    <a:p>
                      <a:pPr algn="c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ID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e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System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n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Finding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t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Impact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e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Risk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"/>
                      <a:r>
                        <a:rPr lang="en-US" sz="1400" dirty="0" smtClean="0" b="0" i="0">
                          <a:latin typeface="Arial"/>
                          <a:cs typeface="Arial"/>
                        </a:rPr>
                        <a:t>findings.finding_id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e"/>
                      <a:r>
                        <a:rPr lang="en-US" sz="1400" dirty="0" smtClean="0" b="0" i="0">
                          <a:latin typeface="Arial"/>
                          <a:cs typeface="Arial"/>
                        </a:rPr>
                        <a:t>findings.system_name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n"/>
                      <a:r>
                        <a:rPr lang="en-US" sz="1400" dirty="0" smtClean="0" b="0" i="0">
                          <a:latin typeface="Arial"/>
                          <a:cs typeface="Arial"/>
                        </a:rPr>
                        <a:t>findings.finding_name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t"/>
                      <a:r>
                        <a:rPr lang="en-US" sz="1400" dirty="0" smtClean="0" b="0" i="0">
                          <a:latin typeface="Arial"/>
                          <a:cs typeface="Arial"/>
                        </a:rPr>
                        <a:t>findings.finding_impact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cccecc"/>
                    </a:solidFill>
                  </a:tcPr>
                </a:tc>
                <a:tc>
                  <a:txBody>
                    <a:bodyPr/>
                    <a:lstStyle/>
                    <a:p>
                      <a:pPr algn="e"/>
                      <a:r>
                        <a:rPr lang="en-US" sz="1400" dirty="0" smtClean="0" b="0" i="0">
                          <a:latin typeface="Arial"/>
                          <a:cs typeface="Arial"/>
                        </a:rPr>
                        <a:t>findings.finding_risk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ccce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274320"/>
            <a:ext cx="620000" cy="82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280" y="342900"/>
            <a:ext cx="540000" cy="67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342900"/>
            <a:ext cx="1280000" cy="62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8800" y="480060"/>
            <a:ext cx="9144000" cy="6858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FINDINGS HISTOGRAM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ERB Report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</dc:title>
  <dc:creator>officegen</dc:creator>
  <cp:lastModifiedBy>officegen</cp:lastModifiedBy>
  <cp:revision>1</cp:revision>
  <dcterms:created xsi:type="dcterms:W3CDTF">2020-11-25T13:36:36Z</dcterms:created>
  <dcterms:modified xsi:type="dcterms:W3CDTF">2020-11-25T13:36:36Z</dcterms:modified>
</cp:coreProperties>
</file>