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59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4bit Binary Parallel Adder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source,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2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4bit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Binary Parallel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Subtractor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source,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BCD Adder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source,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4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검토 및 논의 사항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4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이론 조사 및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8995</TotalTime>
  <Words>94</Words>
  <Application>Microsoft Office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10주차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309</cp:revision>
  <cp:lastPrinted>2018-04-09T15:06:15Z</cp:lastPrinted>
  <dcterms:created xsi:type="dcterms:W3CDTF">2018-04-05T10:00:10Z</dcterms:created>
  <dcterms:modified xsi:type="dcterms:W3CDTF">2018-11-19T05:28:31Z</dcterms:modified>
</cp:coreProperties>
</file>