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Substractor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병렬 연산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Look ahead carry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대하여 조사하시오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4-Bit Adder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Substractor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병렬 연산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2‘s complement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가감산에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BCD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ALU</a:t>
            </a:r>
            <a:r>
              <a:rPr lang="ko-KR" altLang="en-US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기능에 대하여 조사하시오</a:t>
            </a:r>
            <a:r>
              <a:rPr lang="en-US" altLang="ko-KR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9230</TotalTime>
  <Words>57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10주차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310</cp:revision>
  <cp:lastPrinted>2018-04-09T15:06:15Z</cp:lastPrinted>
  <dcterms:created xsi:type="dcterms:W3CDTF">2018-04-05T10:00:10Z</dcterms:created>
  <dcterms:modified xsi:type="dcterms:W3CDTF">2018-11-12T09:42:03Z</dcterms:modified>
</cp:coreProperties>
</file>