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306" r:id="rId4"/>
    <p:sldId id="258" r:id="rId5"/>
    <p:sldId id="302" r:id="rId6"/>
    <p:sldId id="313" r:id="rId7"/>
    <p:sldId id="311" r:id="rId8"/>
    <p:sldId id="312" r:id="rId9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MSI/LSI </a:t>
            </a:r>
            <a:r>
              <a:rPr lang="ko-KR" alt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연산회로</a:t>
            </a: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4-bit Binary Parallel Adder/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Subtractor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이해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BCD Adder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 이해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4-bit Binary Parallel Adder/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BCD Adder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4 bit Binary Parallel Adder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692150"/>
            <a:ext cx="828092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4 bit Binary Parallel Adder (4bit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이진 병렬 가산기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 smtClean="0">
                <a:ea typeface="맑은 고딕" panose="020B0503020000020004" pitchFamily="50" charset="-127"/>
              </a:rPr>
              <a:t>4-bit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Binary Parallel Adder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는 하나의 칩으로 설계되고 두 개의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4-bit 2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진수를 가산하기 위한 논리 회로이다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 smtClean="0">
                <a:ea typeface="맑은 고딕" panose="020B0503020000020004" pitchFamily="50" charset="-127"/>
              </a:rPr>
              <a:t>4</a:t>
            </a:r>
            <a:r>
              <a:rPr lang="ko-KR" altLang="en-US" sz="1800" b="0" kern="0" dirty="0" smtClean="0">
                <a:ea typeface="맑은 고딕" panose="020B0503020000020004" pitchFamily="50" charset="-127"/>
              </a:rPr>
              <a:t>개의 </a:t>
            </a:r>
            <a:r>
              <a:rPr lang="en-US" altLang="ko-KR" sz="1800" b="0" kern="0" dirty="0" smtClean="0">
                <a:ea typeface="맑은 고딕" panose="020B0503020000020004" pitchFamily="50" charset="-127"/>
              </a:rPr>
              <a:t>1-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bit Full Adder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가 병렬로 연결되어서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4-bit 2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진수 둘을 더할 수 있게 되어 있다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 smtClean="0">
                <a:ea typeface="맑은 고딕" panose="020B0503020000020004" pitchFamily="50" charset="-127"/>
              </a:rPr>
              <a:t>(a)</a:t>
            </a:r>
            <a:r>
              <a:rPr lang="ko-KR" altLang="en-US" sz="18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1800" b="0" kern="0" dirty="0" smtClean="0">
                <a:ea typeface="맑은 고딕" panose="020B0503020000020004" pitchFamily="50" charset="-127"/>
              </a:rPr>
              <a:t>4-bit </a:t>
            </a:r>
            <a:r>
              <a:rPr lang="ko-KR" altLang="en-US" sz="1800" b="0" kern="0" dirty="0" smtClean="0">
                <a:ea typeface="맑은 고딕" panose="020B0503020000020004" pitchFamily="50" charset="-127"/>
              </a:rPr>
              <a:t>이진수의 덧셈 이후 </a:t>
            </a:r>
            <a:r>
              <a:rPr lang="en-US" altLang="ko-KR" sz="1800" b="0" kern="0" dirty="0" err="1" smtClean="0">
                <a:ea typeface="맑은 고딕" panose="020B0503020000020004" pitchFamily="50" charset="-127"/>
              </a:rPr>
              <a:t>Cout</a:t>
            </a:r>
            <a:r>
              <a:rPr lang="ko-KR" altLang="en-US" sz="1800" b="0" kern="0" dirty="0" smtClean="0">
                <a:ea typeface="맑은 고딕" panose="020B0503020000020004" pitchFamily="50" charset="-127"/>
              </a:rPr>
              <a:t>과 더한 값이 나오는 과정을 보여주고</a:t>
            </a:r>
            <a:r>
              <a:rPr lang="en-US" altLang="ko-KR" sz="1800" b="0" kern="0" dirty="0" smtClean="0">
                <a:ea typeface="맑은 고딕" panose="020B0503020000020004" pitchFamily="50" charset="-127"/>
              </a:rPr>
              <a:t>, (b)</a:t>
            </a:r>
            <a:r>
              <a:rPr lang="ko-KR" altLang="en-US" sz="1800" b="0" kern="0" dirty="0" smtClean="0">
                <a:ea typeface="맑은 고딕" panose="020B0503020000020004" pitchFamily="50" charset="-127"/>
              </a:rPr>
              <a:t>는 </a:t>
            </a:r>
            <a:r>
              <a:rPr lang="en-US" altLang="ko-KR" sz="1800" b="0" kern="0" dirty="0" smtClean="0">
                <a:ea typeface="맑은 고딕" panose="020B0503020000020004" pitchFamily="50" charset="-127"/>
              </a:rPr>
              <a:t>4-bit binary parallel adder</a:t>
            </a:r>
            <a:r>
              <a:rPr lang="ko-KR" altLang="en-US" sz="1800" b="0" kern="0" dirty="0" smtClean="0">
                <a:ea typeface="맑은 고딕" panose="020B0503020000020004" pitchFamily="50" charset="-127"/>
              </a:rPr>
              <a:t>의 구조를 보여준다</a:t>
            </a:r>
            <a:r>
              <a:rPr lang="en-US" altLang="ko-KR" sz="1800" b="0" kern="0" dirty="0" smtClean="0">
                <a:ea typeface="맑은 고딕" panose="020B0503020000020004" pitchFamily="50" charset="-127"/>
              </a:rPr>
              <a:t>.</a:t>
            </a:r>
            <a:endParaRPr lang="en-US" altLang="ko-KR" sz="18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364088" y="5925323"/>
            <a:ext cx="26516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4-bit binary parallel adder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8" y="3561680"/>
            <a:ext cx="3896982" cy="238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981202" y="5925324"/>
            <a:ext cx="2092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4-bit </a:t>
            </a:r>
            <a:r>
              <a:rPr lang="ko-KR" altLang="en-US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이진수 계산법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81" y="3662226"/>
            <a:ext cx="4903437" cy="21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251520" y="842719"/>
            <a:ext cx="8676456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BCD Adder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BCD(10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진수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binary-coded decimal)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덧셈 연산을 하기 위한 회로</a:t>
            </a:r>
            <a:endParaRPr lang="en-US" altLang="ko-KR" sz="180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우리가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평소에 사용하는 수인 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진수를 연산하기 위해서는 기존의 이진 덧셈 회로에 보상 회로를 추가해 구성한다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600" b="0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BCD Adder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4352487" y="6177840"/>
            <a:ext cx="11534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BCD Adder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061127"/>
              </p:ext>
            </p:extLst>
          </p:nvPr>
        </p:nvGraphicFramePr>
        <p:xfrm>
          <a:off x="2057427" y="2263065"/>
          <a:ext cx="574357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6383655" imgH="4367784" progId="Visio.Drawing.11">
                  <p:embed/>
                </p:oleObj>
              </mc:Choice>
              <mc:Fallback>
                <p:oleObj name="Visio" r:id="rId3" imgW="6383655" imgH="4367784" progId="Visio.Drawing.11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27" y="2263065"/>
                        <a:ext cx="5743575" cy="391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 bit Binary Parallel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Adder/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실습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1 bit Full Adder 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구현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1 bit Full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Adder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이용하여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4 bit Binary Parallel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Adder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4 bit Binary Parallel </a:t>
            </a:r>
            <a:r>
              <a:rPr lang="en-US" altLang="ko-KR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기능 추가하기 위한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 확인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bit Binary Parallel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Adder/</a:t>
            </a:r>
            <a:r>
              <a:rPr lang="en-US" altLang="ko-KR" sz="32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Subtractor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bit Binary Parallel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Adder/</a:t>
            </a:r>
            <a:r>
              <a:rPr lang="en-US" altLang="ko-KR" sz="3200" kern="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Subtractor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128792" cy="2376239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 bit Binary Parallel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Adder/</a:t>
            </a:r>
            <a:r>
              <a:rPr lang="en-US" altLang="ko-KR" sz="2000" b="0" kern="0" dirty="0" err="1" smtClean="0"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실습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)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30" y="3742057"/>
            <a:ext cx="7143854" cy="26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BCD Adder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4bit binary adder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사용한 구조로 회로를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Bcd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계산을 보정해줄 수 있는 </a:t>
            </a:r>
            <a:r>
              <a:rPr lang="ko-KR" altLang="en-US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보상회로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를 추가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BCD 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Adder(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11441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319619"/>
              </p:ext>
            </p:extLst>
          </p:nvPr>
        </p:nvGraphicFramePr>
        <p:xfrm>
          <a:off x="1911441" y="2780928"/>
          <a:ext cx="574357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383655" imgH="4367784" progId="Visio.Drawing.11">
                  <p:embed/>
                </p:oleObj>
              </mc:Choice>
              <mc:Fallback>
                <p:oleObj name="Visio" r:id="rId3" imgW="6383655" imgH="43677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441" y="2780928"/>
                        <a:ext cx="5743575" cy="391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73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57931"/>
              </p:ext>
            </p:extLst>
          </p:nvPr>
        </p:nvGraphicFramePr>
        <p:xfrm>
          <a:off x="395536" y="692696"/>
          <a:ext cx="8532436" cy="5806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5676">
                  <a:extLst>
                    <a:ext uri="{9D8B030D-6E8A-4147-A177-3AD203B41FA5}">
                      <a16:colId xmlns:a16="http://schemas.microsoft.com/office/drawing/2014/main" val="3512029624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964812066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3294202905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963271528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018326633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124502260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3038713186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1793539046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3363129848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00303509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10579598"/>
                    </a:ext>
                  </a:extLst>
                </a:gridCol>
              </a:tblGrid>
              <a:tr h="1337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BINARY SUM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BCD SUM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12945"/>
                  </a:ext>
                </a:extLst>
              </a:tr>
              <a:tr h="133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DECIMAL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3502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82085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31447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33068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6102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24637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69002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79182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97319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37316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32441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47810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58336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82726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68347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3179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48045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5662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21774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89484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0944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BCD </a:t>
            </a:r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Adder(</a:t>
            </a:r>
            <a:r>
              <a:rPr lang="ko-KR" altLang="en-US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4709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9545</TotalTime>
  <Words>506</Words>
  <Application>Microsoft Office PowerPoint</Application>
  <PresentationFormat>화면 슬라이드 쇼(4:3)</PresentationFormat>
  <Paragraphs>279</Paragraphs>
  <Slides>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Microsoft Visio Drawing</vt:lpstr>
      <vt:lpstr>컴퓨터공학실험II  MSI/LSI 연산회로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397</cp:revision>
  <cp:lastPrinted>2018-04-09T15:06:15Z</cp:lastPrinted>
  <dcterms:created xsi:type="dcterms:W3CDTF">2018-04-05T10:00:10Z</dcterms:created>
  <dcterms:modified xsi:type="dcterms:W3CDTF">2019-01-03T13:12:31Z</dcterms:modified>
</cp:coreProperties>
</file>