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59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53" d="100"/>
          <a:sy n="53" d="100"/>
        </p:scale>
        <p:origin x="6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 Latch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source,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Gated</a:t>
            </a: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RS Latch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source,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JK Flip-Flop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대해서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verliog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source,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예시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과정 상세히 </a:t>
            </a:r>
            <a:r>
              <a:rPr lang="ko-KR" altLang="en-US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적을것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검토 및 논의 사항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 startAt="4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9001</TotalTime>
  <Words>103</Words>
  <Application>Microsoft Office PowerPoint</Application>
  <PresentationFormat>화면 슬라이드 쇼(4:3)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11주차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youmeky5</cp:lastModifiedBy>
  <cp:revision>320</cp:revision>
  <cp:lastPrinted>2018-04-09T15:06:15Z</cp:lastPrinted>
  <dcterms:created xsi:type="dcterms:W3CDTF">2018-04-05T10:00:10Z</dcterms:created>
  <dcterms:modified xsi:type="dcterms:W3CDTF">2020-11-12T05:22:52Z</dcterms:modified>
</cp:coreProperties>
</file>