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575817" y="692696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RS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플립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플롭에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JK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플립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플롭에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플립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플롭에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조사하시오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플립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플롭에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Latch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기능에 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Clock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기능에 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Edge-Trigger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특성에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Master-Slave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이론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9232</TotalTime>
  <Words>58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11주차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312</cp:revision>
  <cp:lastPrinted>2018-04-09T15:06:15Z</cp:lastPrinted>
  <dcterms:created xsi:type="dcterms:W3CDTF">2018-04-05T10:00:10Z</dcterms:created>
  <dcterms:modified xsi:type="dcterms:W3CDTF">2018-11-19T04:50:26Z</dcterms:modified>
</cp:coreProperties>
</file>