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9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2-bit 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4-bit decade counter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3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4-bit 2421 decade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source,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 및 논의 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8999</TotalTime>
  <Words>94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12주차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320</cp:revision>
  <cp:lastPrinted>2018-04-09T15:06:15Z</cp:lastPrinted>
  <dcterms:created xsi:type="dcterms:W3CDTF">2018-04-05T10:00:10Z</dcterms:created>
  <dcterms:modified xsi:type="dcterms:W3CDTF">2018-12-03T05:03:31Z</dcterms:modified>
</cp:coreProperties>
</file>