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575817" y="692696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Decade 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비동기식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ounter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동기식 </a:t>
            </a:r>
            <a:r>
              <a:rPr lang="en-US" altLang="ko-KR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 </a:t>
            </a:r>
            <a:r>
              <a:rPr lang="ko-KR" altLang="en-US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FSM(finite-state machine)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이론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9240</TotalTime>
  <Words>36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12주차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320</cp:revision>
  <cp:lastPrinted>2018-04-09T15:06:15Z</cp:lastPrinted>
  <dcterms:created xsi:type="dcterms:W3CDTF">2018-04-05T10:00:10Z</dcterms:created>
  <dcterms:modified xsi:type="dcterms:W3CDTF">2018-11-26T04:09:54Z</dcterms:modified>
</cp:coreProperties>
</file>