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9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4-bit Shift Register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Ring counter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3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Up/Down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source,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논의 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9017</TotalTime>
  <Words>94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HY헤드라인M</vt:lpstr>
      <vt:lpstr>굴림</vt:lpstr>
      <vt:lpstr>굴림체</vt:lpstr>
      <vt:lpstr>맑은 고딕</vt:lpstr>
      <vt:lpstr>휴먼모음T</vt:lpstr>
      <vt:lpstr>Arial</vt:lpstr>
      <vt:lpstr>Asia유치원M</vt:lpstr>
      <vt:lpstr>Lucida Sans Unicode</vt:lpstr>
      <vt:lpstr>Times New Roman</vt:lpstr>
      <vt:lpstr>Wingdings</vt:lpstr>
      <vt:lpstr>sogang</vt:lpstr>
      <vt:lpstr>컴퓨터공학실험II  결과 보고서 13주차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326</cp:revision>
  <cp:lastPrinted>2018-04-09T15:06:15Z</cp:lastPrinted>
  <dcterms:created xsi:type="dcterms:W3CDTF">2018-04-05T10:00:10Z</dcterms:created>
  <dcterms:modified xsi:type="dcterms:W3CDTF">2019-12-09T08:56:14Z</dcterms:modified>
</cp:coreProperties>
</file>