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60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90" d="100"/>
          <a:sy n="90" d="100"/>
        </p:scale>
        <p:origin x="6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14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밀리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머신과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무어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머신의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특징에 대해서 서술하고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둘의 차이점에 대해서 서술하시오 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밀리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머신과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무어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머신을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detect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하는 예시를 각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만들어보고 이를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0" lvl="1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상태도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(State diagram)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상태표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(State table)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57250" lvl="1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최소 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</a:t>
            </a:r>
            <a:r>
              <a:rPr lang="ko-KR" altLang="en-US" sz="16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이상이여야함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0005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14602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9032</TotalTime>
  <Words>63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14주차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segang</cp:lastModifiedBy>
  <cp:revision>338</cp:revision>
  <cp:lastPrinted>2018-04-09T15:06:15Z</cp:lastPrinted>
  <dcterms:created xsi:type="dcterms:W3CDTF">2018-04-05T10:00:10Z</dcterms:created>
  <dcterms:modified xsi:type="dcterms:W3CDTF">2020-11-30T02:39:59Z</dcterms:modified>
</cp:coreProperties>
</file>