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79" d="100"/>
          <a:sy n="79" d="100"/>
        </p:scale>
        <p:origin x="19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AutoNum type="arabicPeriod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포함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2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   </a:t>
            </a:r>
            <a:r>
              <a:rPr lang="en-US" altLang="ko-KR" sz="1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Mealy machine </a:t>
            </a:r>
            <a:r>
              <a:rPr lang="ko-KR" altLang="en-US" sz="1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r>
              <a:rPr lang="en-US" altLang="ko-KR" sz="1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   Moore </a:t>
            </a:r>
            <a:r>
              <a:rPr lang="en-US" altLang="ko-KR" sz="1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 </a:t>
            </a:r>
            <a:r>
              <a:rPr lang="ko-KR" altLang="en-US" sz="1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r>
              <a:rPr lang="en-US" altLang="ko-KR" sz="1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2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Detector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2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2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2"/>
            </a:pP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기타이론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14602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9026</TotalTime>
  <Words>36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14주차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330</cp:revision>
  <cp:lastPrinted>2018-04-09T15:06:15Z</cp:lastPrinted>
  <dcterms:created xsi:type="dcterms:W3CDTF">2018-04-05T10:00:10Z</dcterms:created>
  <dcterms:modified xsi:type="dcterms:W3CDTF">2019-06-10T05:17:29Z</dcterms:modified>
</cp:coreProperties>
</file>