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94" r:id="rId3"/>
    <p:sldId id="336" r:id="rId4"/>
    <p:sldId id="334" r:id="rId5"/>
    <p:sldId id="335" r:id="rId6"/>
    <p:sldId id="332" r:id="rId7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0046" autoAdjust="0"/>
  </p:normalViewPr>
  <p:slideViewPr>
    <p:cSldViewPr>
      <p:cViewPr varScale="1">
        <p:scale>
          <a:sx n="101" d="100"/>
          <a:sy n="101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94" y="3228977"/>
            <a:ext cx="790066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Detector </a:t>
            </a:r>
            <a:endParaRPr lang="ko-KR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14808" y="764704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Machine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Mealy Machine, Moore Machine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Detector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대한 이해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Sequence Detector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State Machine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en-US" altLang="ko-KR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Machine </a:t>
            </a:r>
            <a:r>
              <a:rPr kumimoji="0" lang="ko-KR" altLang="en-US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설계란 </a:t>
            </a:r>
            <a:r>
              <a:rPr kumimoji="0" lang="en-US" altLang="ko-KR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Flip-Flop</a:t>
            </a:r>
            <a:r>
              <a:rPr kumimoji="0" lang="ko-KR" altLang="en-US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회로 설계 기법 중의 하나</a:t>
            </a:r>
            <a:r>
              <a:rPr kumimoji="0" lang="en-US" altLang="ko-KR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60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동작을 몇가지의 상태로 정의하여 사용자의 입력이나 내부 연산의 결과에 따라 다음 상태로 이동하여 동작이 실행되는 원리</a:t>
            </a:r>
            <a:r>
              <a:rPr kumimoji="0" lang="en-US" altLang="ko-KR" sz="16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60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 State(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임의의 주어진 시간의 상태를 뜻하며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Transition(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전이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16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사건</a:t>
            </a:r>
            <a:r>
              <a:rPr lang="en-US" altLang="ko-KR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(Event)</a:t>
            </a:r>
            <a:r>
              <a:rPr lang="ko-KR" altLang="en-US" sz="16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한 상태에서 다른 상태로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 하는 것을 의미한다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Machine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566124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(State machine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예시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645024"/>
            <a:ext cx="3528000" cy="288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Mealy Machine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Mealy Machine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상태와 입력의 조합에 의하여 출력이 결정되는 방식의 기계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출력이 현재 상태와 입력 모두에 의해서 결정된다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Mealy Machine</a:t>
            </a:r>
            <a:r>
              <a:rPr lang="ko-KR" altLang="en-US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같은 동작을 표현할 때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Moore machine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적은 </a:t>
            </a:r>
            <a:r>
              <a:rPr lang="en-US" altLang="ko-KR" sz="18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가짐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20" y="3920859"/>
            <a:ext cx="8165136" cy="2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Moore Machine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Moore Machine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상태에 의해 출력이 결정되는 방식의 상태 기계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입력이 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Flip-Flop</a:t>
            </a: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거쳐 출력과 연결된다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b="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 machine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설계가 직관적이어서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이해하기 쉽다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.(input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transition</a:t>
            </a:r>
            <a:r>
              <a:rPr lang="ko-KR" altLang="en-US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결정하는 용도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933056"/>
            <a:ext cx="8369664" cy="23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ea typeface="맑은 고딕" panose="020B0503020000020004" pitchFamily="50" charset="-127"/>
              </a:rPr>
              <a:t>시퀀스 검출기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(Sequen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c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e Detector)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시퀀스 감지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(Sequence detection)</a:t>
            </a:r>
            <a:r>
              <a:rPr kumimoji="0" lang="ko-KR" altLang="en-US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미리 정의 된 일련의 입력을 인식</a:t>
            </a:r>
            <a:r>
              <a:rPr kumimoji="0" lang="en-US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시퀀스 검출기</a:t>
            </a:r>
            <a:r>
              <a:rPr lang="en-US" altLang="ko-KR" sz="1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(Sequence Detector</a:t>
            </a: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ko-KR" altLang="ko-KR" sz="18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시퀀스의 비트를 받아 타겟 시퀀스가 ​​검출 될 때마다 출력 1을 생성하는 순차 상태 </a:t>
            </a:r>
            <a:r>
              <a:rPr kumimoji="0" lang="ko-KR" altLang="ko-KR" sz="18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머신.</a:t>
            </a:r>
            <a:endParaRPr kumimoji="0" lang="en-US" altLang="ko-KR" sz="180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b="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0" lang="ko-KR" altLang="en-US" sz="1800" kern="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 회로의 두가지 모델</a:t>
            </a:r>
            <a:endParaRPr kumimoji="0" lang="en-US" altLang="ko-KR" sz="1800" kern="0" dirty="0" smtClean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0" lang="en-US" altLang="ko-KR" sz="1800" b="0" kern="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Mealy Machine</a:t>
            </a:r>
          </a:p>
          <a:p>
            <a:pPr lvl="2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ko-KR" sz="18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Moore Machine</a:t>
            </a:r>
            <a:endParaRPr lang="en-US" altLang="ko-KR" sz="18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Sequence Detector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50784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18423</TotalTime>
  <Words>253</Words>
  <Application>Microsoft Office PowerPoint</Application>
  <PresentationFormat>화면 슬라이드 쇼(4:3)</PresentationFormat>
  <Paragraphs>48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Sequence Detector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segang</cp:lastModifiedBy>
  <cp:revision>561</cp:revision>
  <cp:lastPrinted>2018-11-27T02:01:00Z</cp:lastPrinted>
  <dcterms:created xsi:type="dcterms:W3CDTF">2018-04-05T10:00:10Z</dcterms:created>
  <dcterms:modified xsi:type="dcterms:W3CDTF">2020-11-30T02:40:00Z</dcterms:modified>
</cp:coreProperties>
</file>