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60" r:id="rId4"/>
  </p:sldIdLst>
  <p:sldSz cx="9144000" cy="6858000" type="screen4x3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8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CC00"/>
    <a:srgbClr val="FFCC66"/>
    <a:srgbClr val="CCFFCC"/>
    <a:srgbClr val="CCFF99"/>
    <a:srgbClr val="FFFFCC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71478" autoAdjust="0"/>
  </p:normalViewPr>
  <p:slideViewPr>
    <p:cSldViewPr>
      <p:cViewPr varScale="1">
        <p:scale>
          <a:sx n="87" d="100"/>
          <a:sy n="87" d="100"/>
        </p:scale>
        <p:origin x="229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3438" y="-1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3C05A39C-644B-45FC-90B1-80E09DC00A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4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027" y="1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029" y="3228976"/>
            <a:ext cx="794258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027" y="6456364"/>
            <a:ext cx="4303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0389BC7A-D2EA-4360-8162-1164C8330F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82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5" name="Picture 3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8" name="Picture 6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9DD9D66-79EB-4E1B-9FDC-711922473DB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3" name="Picture 11" descr="ui_img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ui_img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6" name="Text Box 14"/>
          <p:cNvSpPr txBox="1">
            <a:spLocks noChangeArrowheads="1"/>
          </p:cNvSpPr>
          <p:nvPr userDrawn="1"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CE905534-1EF4-4EC3-B788-22E8F9557FF1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0625"/>
            <a:ext cx="52149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7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" name="Rectangle 1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E646C-5301-4D0F-BCED-FE2C9DBF0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9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5E3A3-D2AB-4F71-B06D-F412462C03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757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75475" y="0"/>
            <a:ext cx="2168525" cy="62372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354762" cy="62372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DA3A5-3E3C-4DE8-BC37-451A534DD7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74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Times New Roman" pitchFamily="18" charset="0"/>
                <a:ea typeface="HY헤드라인M" pitchFamily="18" charset="-127"/>
                <a:cs typeface="Times New Roman" pitchFamily="18" charset="0"/>
              </a:defRPr>
            </a:lvl1pPr>
            <a:lvl2pPr marL="800100" indent="-342900">
              <a:buClr>
                <a:srgbClr val="ED7613"/>
              </a:buClr>
              <a:buFont typeface="Wingdings" panose="05000000000000000000" pitchFamily="2" charset="2"/>
              <a:buChar char="§"/>
              <a:defRPr sz="20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2pPr>
            <a:lvl3pPr>
              <a:buClr>
                <a:srgbClr val="FFC000"/>
              </a:buClr>
              <a:buFont typeface="Wingdings" pitchFamily="2" charset="2"/>
              <a:buChar char="§"/>
              <a:defRPr sz="18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3pPr>
            <a:lvl4pPr>
              <a:buClr>
                <a:srgbClr val="92D050"/>
              </a:buClr>
              <a:buFont typeface="Arial" pitchFamily="34" charset="0"/>
              <a:buChar char="•"/>
              <a:defRPr sz="1600" kern="100" spc="0" baseline="0">
                <a:solidFill>
                  <a:schemeClr val="tx1"/>
                </a:solidFill>
                <a:latin typeface="휴먼모음T" pitchFamily="18" charset="-127"/>
                <a:ea typeface="휴먼모음T" pitchFamily="18" charset="-127"/>
                <a:cs typeface="Times New Roman" pitchFamily="18" charset="0"/>
              </a:defRPr>
            </a:lvl4pPr>
            <a:lvl5pPr>
              <a:buNone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816CE-14A8-485E-B4D2-DE61DAE3640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357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BEDB6-50DE-41C2-9E6E-4A4D6DC8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08050"/>
            <a:ext cx="40386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75CC7-99AC-4FC4-8902-AAA3E30272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08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58D-D507-4E5D-8126-1DDA114931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173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9254-CD65-49CC-BC05-B8D63AC63C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005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FF349-2E7B-420F-A6B7-50E26A47E7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45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63E4-D75F-4BBF-9726-74A13D295A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672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6229C-C748-4BC8-AF1F-C3B6A5851C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423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27" name="Picture 3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0" name="Picture 6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147C1D0E-38CB-4AED-8CBA-710FA68BC17D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>
                <a:solidFill>
                  <a:schemeClr val="bg1"/>
                </a:solidFill>
              </a:rPr>
              <a:t>                                      CAD &amp; VLSI Lab.</a:t>
            </a:r>
            <a:r>
              <a:rPr kumimoji="0" lang="en-US" altLang="ko-KR" sz="1000" b="1"/>
              <a:t> </a:t>
            </a:r>
            <a:r>
              <a:rPr kumimoji="0" lang="en-US" altLang="ko-KR" sz="1000" b="1">
                <a:solidFill>
                  <a:schemeClr val="bg1"/>
                </a:solidFill>
              </a:rPr>
              <a:t>Youse Kim</a:t>
            </a:r>
            <a:r>
              <a:rPr kumimoji="0" lang="en-US" altLang="ko-KR" sz="1000" b="1"/>
              <a:t> </a:t>
            </a: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1905000" y="0"/>
            <a:ext cx="7239000" cy="6858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5" name="Picture 11" descr="ui_img0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9538"/>
            <a:ext cx="37941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ui_img02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1288"/>
            <a:ext cx="10668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endParaRPr kumimoji="0" lang="ko-KR" altLang="ko-KR" sz="1800"/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0" y="6629400"/>
            <a:ext cx="9144000" cy="244475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ko-KR" sz="1000" b="1">
                <a:solidFill>
                  <a:schemeClr val="bg1"/>
                </a:solidFill>
              </a:rPr>
              <a:t>Department of Computer Science and Engineering, Sogang University                                  Page  </a:t>
            </a:r>
            <a:fld id="{2A593E33-C9C7-45A5-8E6D-B30C6765FB82}" type="slidenum">
              <a:rPr kumimoji="0" lang="en-US" altLang="ko-KR" sz="1000" b="1" smtClean="0">
                <a:solidFill>
                  <a:schemeClr val="bg1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kumimoji="0" lang="en-US" altLang="ko-KR" sz="1000" b="1">
              <a:solidFill>
                <a:schemeClr val="bg1"/>
              </a:solidFill>
            </a:endParaRP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0"/>
            <a:ext cx="72358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08050"/>
            <a:ext cx="8229600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400">
                <a:latin typeface="+mn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345238"/>
            <a:ext cx="43195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>
                <a:latin typeface="+mn-lt"/>
                <a:ea typeface="Asia유치원M" pitchFamily="18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BD517A0C-F0A4-4A1B-9105-3CA4D1EBDE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Lucida Sans Unicode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800" b="1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j-ea"/>
          <a:cs typeface="굴림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  <a:cs typeface="굴림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2619723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컴퓨터공학실험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II</a:t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결과 보고서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주차</a:t>
            </a:r>
            <a: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3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3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5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3" y="908050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FPGA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동작법을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설명하시오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-input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AND gate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설명하시오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(4 input, 3 output)[3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ppt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31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4-input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AND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(4 input, 3 output)[3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ppt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33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참조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365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 txBox="1">
            <a:spLocks/>
          </p:cNvSpPr>
          <p:nvPr/>
        </p:nvSpPr>
        <p:spPr>
          <a:xfrm>
            <a:off x="468313" y="908050"/>
            <a:ext cx="8229600" cy="56165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800" b="1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  <a:cs typeface="굴림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ko-KR" altLang="en-US" sz="20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보고서</a:t>
            </a: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u"/>
            </a:pPr>
            <a:endParaRPr lang="en-US" altLang="ko-KR" sz="20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-input OR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gate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설명하시오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	(4 input, 3 output)[3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ppt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35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4-input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OR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gate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simulation 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및 과정에 대해서 설명하시오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(4 input, 3 output)[3</a:t>
            </a:r>
            <a:r>
              <a:rPr lang="ko-KR" altLang="en-US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장 </a:t>
            </a:r>
            <a:r>
              <a:rPr lang="en-US" altLang="ko-KR" sz="2000" b="0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ppt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37 </a:t>
            </a:r>
            <a:r>
              <a:rPr lang="en-US" altLang="ko-KR" sz="2000" b="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page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참조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0" kern="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진리표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작성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결과 검토 및 논의사항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2000" b="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이론 조사 </a:t>
            </a:r>
            <a:r>
              <a:rPr lang="ko-KR" altLang="en-US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작성</a:t>
            </a:r>
            <a:r>
              <a:rPr lang="en-US" altLang="ko-KR" sz="2000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000" b="0" kern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55452"/>
      </p:ext>
    </p:extLst>
  </p:cSld>
  <p:clrMapOvr>
    <a:masterClrMapping/>
  </p:clrMapOvr>
</p:sld>
</file>

<file path=ppt/theme/theme1.xml><?xml version="1.0" encoding="utf-8"?>
<a:theme xmlns:a="http://schemas.openxmlformats.org/drawingml/2006/main" name="sogang">
  <a:themeElements>
    <a:clrScheme name="soga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ogang">
      <a:majorFont>
        <a:latin typeface="Lucida Sans Unicode"/>
        <a:ea typeface="굴림"/>
        <a:cs typeface=""/>
      </a:majorFont>
      <a:minorFont>
        <a:latin typeface="Lucida Sans Unicode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soga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ga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ga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VLSI 발표7(목선식)_0320</Template>
  <TotalTime>8742</TotalTime>
  <Words>38</Words>
  <Application>Microsoft Office PowerPoint</Application>
  <PresentationFormat>화면 슬라이드 쇼(4:3)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Asia유치원M</vt:lpstr>
      <vt:lpstr>HY헤드라인M</vt:lpstr>
      <vt:lpstr>굴림</vt:lpstr>
      <vt:lpstr>굴림체</vt:lpstr>
      <vt:lpstr>맑은 고딕</vt:lpstr>
      <vt:lpstr>휴먼모음T</vt:lpstr>
      <vt:lpstr>Arial</vt:lpstr>
      <vt:lpstr>Lucida Sans Unicode</vt:lpstr>
      <vt:lpstr>Times New Roman</vt:lpstr>
      <vt:lpstr>Wingdings</vt:lpstr>
      <vt:lpstr>sogang</vt:lpstr>
      <vt:lpstr>컴퓨터공학실험II  결과 보고서 3주차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Runtime of Learning</dc:title>
  <dc:creator>GQ</dc:creator>
  <cp:lastModifiedBy>GQ</cp:lastModifiedBy>
  <cp:revision>261</cp:revision>
  <cp:lastPrinted>2018-04-09T15:06:15Z</cp:lastPrinted>
  <dcterms:created xsi:type="dcterms:W3CDTF">2018-04-05T10:00:10Z</dcterms:created>
  <dcterms:modified xsi:type="dcterms:W3CDTF">2018-09-17T04:54:02Z</dcterms:modified>
</cp:coreProperties>
</file>