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5"/>
  </p:notesMasterIdLst>
  <p:handoutMasterIdLst>
    <p:handoutMasterId r:id="rId6"/>
  </p:handoutMasterIdLst>
  <p:sldIdLst>
    <p:sldId id="256" r:id="rId2"/>
    <p:sldId id="259" r:id="rId3"/>
    <p:sldId id="260" r:id="rId4"/>
  </p:sldIdLst>
  <p:sldSz cx="9144000" cy="6858000" type="screen4x3"/>
  <p:notesSz cx="9926638" cy="6797675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28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28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28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28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1" userDrawn="1">
          <p15:clr>
            <a:srgbClr val="A4A3A4"/>
          </p15:clr>
        </p15:guide>
        <p15:guide id="2" pos="3127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FF99"/>
    <a:srgbClr val="FFCC00"/>
    <a:srgbClr val="FFCC66"/>
    <a:srgbClr val="CCFFCC"/>
    <a:srgbClr val="CCFF99"/>
    <a:srgbClr val="FFFFCC"/>
    <a:srgbClr val="CC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31" autoAdjust="0"/>
    <p:restoredTop sz="71478" autoAdjust="0"/>
  </p:normalViewPr>
  <p:slideViewPr>
    <p:cSldViewPr>
      <p:cViewPr varScale="1">
        <p:scale>
          <a:sx n="54" d="100"/>
          <a:sy n="54" d="100"/>
        </p:scale>
        <p:origin x="1014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36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5" d="100"/>
          <a:sy n="75" d="100"/>
        </p:scale>
        <p:origin x="-3438" y="-108"/>
      </p:cViewPr>
      <p:guideLst>
        <p:guide orient="horz" pos="2141"/>
        <p:guide pos="312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43030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latinLnBrk="1" hangingPunct="1">
              <a:defRPr kumimoji="1" sz="120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22027" y="1"/>
            <a:ext cx="43030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1" sz="120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6456364"/>
            <a:ext cx="43030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latinLnBrk="1" hangingPunct="1">
              <a:defRPr kumimoji="1" sz="120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22027" y="6456364"/>
            <a:ext cx="43030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latin typeface="굴림" panose="020B0600000101010101" pitchFamily="50" charset="-127"/>
              </a:defRPr>
            </a:lvl1pPr>
          </a:lstStyle>
          <a:p>
            <a:pPr>
              <a:defRPr/>
            </a:pPr>
            <a:fld id="{3C05A39C-644B-45FC-90B1-80E09DC00A1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369472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43030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latinLnBrk="1" hangingPunct="1">
              <a:defRPr kumimoji="1" sz="120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2027" y="1"/>
            <a:ext cx="43030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1" sz="120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63900" y="509588"/>
            <a:ext cx="3398838" cy="2549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2029" y="3228976"/>
            <a:ext cx="7942580" cy="305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456364"/>
            <a:ext cx="43030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latinLnBrk="1" hangingPunct="1">
              <a:defRPr kumimoji="1" sz="120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84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027" y="6456364"/>
            <a:ext cx="43030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latin typeface="굴림" panose="020B0600000101010101" pitchFamily="50" charset="-127"/>
              </a:defRPr>
            </a:lvl1pPr>
          </a:lstStyle>
          <a:p>
            <a:pPr>
              <a:defRPr/>
            </a:pPr>
            <a:fld id="{0389BC7A-D2EA-4360-8162-1164C8330FD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548213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905000" y="0"/>
            <a:ext cx="7239000" cy="685800"/>
          </a:xfrm>
          <a:prstGeom prst="rect">
            <a:avLst/>
          </a:pr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defRPr/>
            </a:pPr>
            <a:endParaRPr kumimoji="0" lang="ko-KR" altLang="en-US"/>
          </a:p>
        </p:txBody>
      </p:sp>
      <p:pic>
        <p:nvPicPr>
          <p:cNvPr id="5" name="Picture 3" descr="ui_img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09538"/>
            <a:ext cx="379413" cy="54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 descr="ui_img02_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1288"/>
            <a:ext cx="1066800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905000" y="0"/>
            <a:ext cx="7239000" cy="685800"/>
          </a:xfrm>
          <a:prstGeom prst="rect">
            <a:avLst/>
          </a:pr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defRPr/>
            </a:pPr>
            <a:endParaRPr kumimoji="0" lang="ko-KR" altLang="en-US"/>
          </a:p>
        </p:txBody>
      </p:sp>
      <p:pic>
        <p:nvPicPr>
          <p:cNvPr id="8" name="Picture 6" descr="ui_img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09538"/>
            <a:ext cx="379413" cy="54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7" descr="ui_img02_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1288"/>
            <a:ext cx="1066800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defRPr/>
            </a:pPr>
            <a:endParaRPr kumimoji="0" lang="ko-KR" altLang="ko-KR" sz="1800"/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0" y="6629400"/>
            <a:ext cx="9144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0" lang="en-US" altLang="ko-KR" sz="1000" b="1">
                <a:solidFill>
                  <a:schemeClr val="bg1"/>
                </a:solidFill>
              </a:rPr>
              <a:t>Department of Computer Science and Engineering, Sogang University                                  Page  </a:t>
            </a:r>
            <a:fld id="{19DD9D66-79EB-4E1B-9FDC-711922473DBD}" type="slidenum">
              <a:rPr kumimoji="0" lang="en-US" altLang="ko-KR" sz="1000" b="1" smtClean="0">
                <a:solidFill>
                  <a:schemeClr val="bg1"/>
                </a:solidFill>
              </a:rPr>
              <a:pPr>
                <a:spcBef>
                  <a:spcPct val="50000"/>
                </a:spcBef>
                <a:defRPr/>
              </a:pPr>
              <a:t>‹#›</a:t>
            </a:fld>
            <a:r>
              <a:rPr kumimoji="0" lang="en-US" altLang="ko-KR" sz="1000" b="1">
                <a:solidFill>
                  <a:schemeClr val="bg1"/>
                </a:solidFill>
              </a:rPr>
              <a:t>                                      CAD &amp; VLSI Lab.</a:t>
            </a:r>
            <a:r>
              <a:rPr kumimoji="0" lang="en-US" altLang="ko-KR" sz="1000" b="1"/>
              <a:t> </a:t>
            </a:r>
            <a:r>
              <a:rPr kumimoji="0" lang="en-US" altLang="ko-KR" sz="1000" b="1">
                <a:solidFill>
                  <a:schemeClr val="bg1"/>
                </a:solidFill>
              </a:rPr>
              <a:t>Youse Kim</a:t>
            </a:r>
            <a:r>
              <a:rPr kumimoji="0" lang="en-US" altLang="ko-KR" sz="1000" b="1"/>
              <a:t> </a:t>
            </a: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1905000" y="0"/>
            <a:ext cx="7239000" cy="685800"/>
          </a:xfrm>
          <a:prstGeom prst="rect">
            <a:avLst/>
          </a:prstGeom>
          <a:solidFill>
            <a:srgbClr val="990000">
              <a:alpha val="5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defRPr/>
            </a:pPr>
            <a:endParaRPr kumimoji="0" lang="ko-KR" altLang="en-US"/>
          </a:p>
        </p:txBody>
      </p:sp>
      <p:pic>
        <p:nvPicPr>
          <p:cNvPr id="13" name="Picture 11" descr="ui_img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09538"/>
            <a:ext cx="379413" cy="54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2" descr="ui_img02_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1288"/>
            <a:ext cx="1066800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defRPr/>
            </a:pPr>
            <a:endParaRPr kumimoji="0" lang="ko-KR" altLang="ko-KR" sz="1800"/>
          </a:p>
        </p:txBody>
      </p:sp>
      <p:sp>
        <p:nvSpPr>
          <p:cNvPr id="16" name="Text Box 14"/>
          <p:cNvSpPr txBox="1">
            <a:spLocks noChangeArrowheads="1"/>
          </p:cNvSpPr>
          <p:nvPr userDrawn="1"/>
        </p:nvSpPr>
        <p:spPr bwMode="auto">
          <a:xfrm>
            <a:off x="0" y="6629400"/>
            <a:ext cx="9144000" cy="244475"/>
          </a:xfrm>
          <a:prstGeom prst="rect">
            <a:avLst/>
          </a:pr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0" lang="en-US" altLang="ko-KR" sz="1000" b="1">
                <a:solidFill>
                  <a:schemeClr val="bg1"/>
                </a:solidFill>
              </a:rPr>
              <a:t>Department of Computer Science and Engineering, Sogang University                                  Page  </a:t>
            </a:r>
            <a:fld id="{CE905534-1EF4-4EC3-B788-22E8F9557FF1}" type="slidenum">
              <a:rPr kumimoji="0" lang="en-US" altLang="ko-KR" sz="1000" b="1" smtClean="0">
                <a:solidFill>
                  <a:schemeClr val="bg1"/>
                </a:solidFill>
              </a:rPr>
              <a:pPr>
                <a:spcBef>
                  <a:spcPct val="50000"/>
                </a:spcBef>
                <a:defRPr/>
              </a:pPr>
              <a:t>‹#›</a:t>
            </a:fld>
            <a:endParaRPr kumimoji="0" lang="en-US" altLang="ko-KR" sz="1000" b="1">
              <a:solidFill>
                <a:schemeClr val="bg1"/>
              </a:solidFill>
            </a:endParaRPr>
          </a:p>
        </p:txBody>
      </p:sp>
      <p:pic>
        <p:nvPicPr>
          <p:cNvPr id="17" name="Picture 5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00625"/>
            <a:ext cx="5214938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27" name="Rectangle 15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8928" name="Rectangle 16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18" name="Rectangle 1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9" name="Rectangle 18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20" name="Rectangle 1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0E646C-5301-4D0F-BCED-FE2C9DBF04B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8906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95E3A3-D2AB-4F71-B06D-F412462C034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47576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975475" y="0"/>
            <a:ext cx="2168525" cy="623728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68313" y="0"/>
            <a:ext cx="6354762" cy="623728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0DA3A5-3E3C-4DE8-BC37-451A534DD7D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54741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Times New Roman" pitchFamily="18" charset="0"/>
                <a:ea typeface="HY헤드라인M" pitchFamily="18" charset="-127"/>
                <a:cs typeface="Times New Roman" pitchFamily="18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C00000"/>
              </a:buClr>
              <a:buFont typeface="Wingdings" pitchFamily="2" charset="2"/>
              <a:buChar char="u"/>
              <a:defRPr sz="2400" b="1">
                <a:solidFill>
                  <a:schemeClr val="tx1"/>
                </a:solidFill>
                <a:latin typeface="Times New Roman" pitchFamily="18" charset="0"/>
                <a:ea typeface="HY헤드라인M" pitchFamily="18" charset="-127"/>
                <a:cs typeface="Times New Roman" pitchFamily="18" charset="0"/>
              </a:defRPr>
            </a:lvl1pPr>
            <a:lvl2pPr marL="800100" indent="-342900">
              <a:buClr>
                <a:srgbClr val="ED7613"/>
              </a:buClr>
              <a:buFont typeface="Wingdings" panose="05000000000000000000" pitchFamily="2" charset="2"/>
              <a:buChar char="§"/>
              <a:defRPr sz="2000" kern="100" spc="0" baseline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  <a:cs typeface="Times New Roman" pitchFamily="18" charset="0"/>
              </a:defRPr>
            </a:lvl2pPr>
            <a:lvl3pPr>
              <a:buClr>
                <a:srgbClr val="FFC000"/>
              </a:buClr>
              <a:buFont typeface="Wingdings" pitchFamily="2" charset="2"/>
              <a:buChar char="§"/>
              <a:defRPr sz="1800" kern="100" spc="0" baseline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  <a:cs typeface="Times New Roman" pitchFamily="18" charset="0"/>
              </a:defRPr>
            </a:lvl3pPr>
            <a:lvl4pPr>
              <a:buClr>
                <a:srgbClr val="92D050"/>
              </a:buClr>
              <a:buFont typeface="Arial" pitchFamily="34" charset="0"/>
              <a:buChar char="•"/>
              <a:defRPr sz="1600" kern="100" spc="0" baseline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  <a:cs typeface="Times New Roman" pitchFamily="18" charset="0"/>
              </a:defRPr>
            </a:lvl4pPr>
            <a:lvl5pPr>
              <a:buNone/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C816CE-14A8-485E-B4D2-DE61DAE3640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93574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9BEDB6-50DE-41C2-9E6E-4A4D6DC8A1C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4590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8313" y="908050"/>
            <a:ext cx="4038600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59313" y="908050"/>
            <a:ext cx="4038600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875CC7-99AC-4FC4-8902-AAA3E302728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49088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9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98658D-D507-4E5D-8126-1DDA1149311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71733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3A9254-CD65-49CC-BC05-B8D63AC63CC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10053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BFF349-2E7B-420F-A6B7-50E26A47E78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54546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7F63E4-D75F-4BBF-9726-74A13D295AA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66727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26229C-C748-4BC8-AF1F-C3B6A5851CC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74235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1905000" y="0"/>
            <a:ext cx="7239000" cy="685800"/>
          </a:xfrm>
          <a:prstGeom prst="rect">
            <a:avLst/>
          </a:pr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defRPr/>
            </a:pPr>
            <a:endParaRPr kumimoji="0" lang="ko-KR" altLang="en-US"/>
          </a:p>
        </p:txBody>
      </p:sp>
      <p:pic>
        <p:nvPicPr>
          <p:cNvPr id="1027" name="Picture 3" descr="ui_img0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09538"/>
            <a:ext cx="379413" cy="54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 descr="ui_img02_3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1288"/>
            <a:ext cx="1066800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1905000" y="0"/>
            <a:ext cx="7239000" cy="685800"/>
          </a:xfrm>
          <a:prstGeom prst="rect">
            <a:avLst/>
          </a:pr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defRPr/>
            </a:pPr>
            <a:endParaRPr kumimoji="0" lang="ko-KR" altLang="en-US"/>
          </a:p>
        </p:txBody>
      </p:sp>
      <p:pic>
        <p:nvPicPr>
          <p:cNvPr id="1030" name="Picture 6" descr="ui_img0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09538"/>
            <a:ext cx="379413" cy="54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 descr="ui_img02_3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1288"/>
            <a:ext cx="1066800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defRPr/>
            </a:pPr>
            <a:endParaRPr kumimoji="0" lang="ko-KR" altLang="ko-KR" sz="1800"/>
          </a:p>
        </p:txBody>
      </p:sp>
      <p:sp>
        <p:nvSpPr>
          <p:cNvPr id="1033" name="Text Box 9"/>
          <p:cNvSpPr txBox="1">
            <a:spLocks noChangeArrowheads="1"/>
          </p:cNvSpPr>
          <p:nvPr/>
        </p:nvSpPr>
        <p:spPr bwMode="auto">
          <a:xfrm>
            <a:off x="0" y="6629400"/>
            <a:ext cx="9144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0" lang="en-US" altLang="ko-KR" sz="1000" b="1">
                <a:solidFill>
                  <a:schemeClr val="bg1"/>
                </a:solidFill>
              </a:rPr>
              <a:t>Department of Computer Science and Engineering, Sogang University                                  Page  </a:t>
            </a:r>
            <a:fld id="{147C1D0E-38CB-4AED-8CBA-710FA68BC17D}" type="slidenum">
              <a:rPr kumimoji="0" lang="en-US" altLang="ko-KR" sz="1000" b="1" smtClean="0">
                <a:solidFill>
                  <a:schemeClr val="bg1"/>
                </a:solidFill>
              </a:rPr>
              <a:pPr>
                <a:spcBef>
                  <a:spcPct val="50000"/>
                </a:spcBef>
                <a:defRPr/>
              </a:pPr>
              <a:t>‹#›</a:t>
            </a:fld>
            <a:r>
              <a:rPr kumimoji="0" lang="en-US" altLang="ko-KR" sz="1000" b="1">
                <a:solidFill>
                  <a:schemeClr val="bg1"/>
                </a:solidFill>
              </a:rPr>
              <a:t>                                      CAD &amp; VLSI Lab.</a:t>
            </a:r>
            <a:r>
              <a:rPr kumimoji="0" lang="en-US" altLang="ko-KR" sz="1000" b="1"/>
              <a:t> </a:t>
            </a:r>
            <a:r>
              <a:rPr kumimoji="0" lang="en-US" altLang="ko-KR" sz="1000" b="1">
                <a:solidFill>
                  <a:schemeClr val="bg1"/>
                </a:solidFill>
              </a:rPr>
              <a:t>Youse Kim</a:t>
            </a:r>
            <a:r>
              <a:rPr kumimoji="0" lang="en-US" altLang="ko-KR" sz="1000" b="1"/>
              <a:t> </a:t>
            </a:r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1905000" y="0"/>
            <a:ext cx="7239000" cy="685800"/>
          </a:xfrm>
          <a:prstGeom prst="rect">
            <a:avLst/>
          </a:pr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defRPr/>
            </a:pPr>
            <a:endParaRPr kumimoji="0" lang="ko-KR" altLang="en-US"/>
          </a:p>
        </p:txBody>
      </p:sp>
      <p:pic>
        <p:nvPicPr>
          <p:cNvPr id="1035" name="Picture 11" descr="ui_img0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09538"/>
            <a:ext cx="379413" cy="54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6" name="Picture 12" descr="ui_img02_3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1288"/>
            <a:ext cx="1066800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defRPr/>
            </a:pPr>
            <a:endParaRPr kumimoji="0" lang="ko-KR" altLang="ko-KR" sz="1800"/>
          </a:p>
        </p:txBody>
      </p:sp>
      <p:sp>
        <p:nvSpPr>
          <p:cNvPr id="1038" name="Text Box 14"/>
          <p:cNvSpPr txBox="1">
            <a:spLocks noChangeArrowheads="1"/>
          </p:cNvSpPr>
          <p:nvPr/>
        </p:nvSpPr>
        <p:spPr bwMode="auto">
          <a:xfrm>
            <a:off x="0" y="6629400"/>
            <a:ext cx="9144000" cy="244475"/>
          </a:xfrm>
          <a:prstGeom prst="rect">
            <a:avLst/>
          </a:pr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0" lang="en-US" altLang="ko-KR" sz="1000" b="1">
                <a:solidFill>
                  <a:schemeClr val="bg1"/>
                </a:solidFill>
              </a:rPr>
              <a:t>Department of Computer Science and Engineering, Sogang University                                  Page  </a:t>
            </a:r>
            <a:fld id="{2A593E33-C9C7-45A5-8E6D-B30C6765FB82}" type="slidenum">
              <a:rPr kumimoji="0" lang="en-US" altLang="ko-KR" sz="1000" b="1" smtClean="0">
                <a:solidFill>
                  <a:schemeClr val="bg1"/>
                </a:solidFill>
              </a:rPr>
              <a:pPr>
                <a:spcBef>
                  <a:spcPct val="50000"/>
                </a:spcBef>
                <a:defRPr/>
              </a:pPr>
              <a:t>‹#›</a:t>
            </a:fld>
            <a:endParaRPr kumimoji="0" lang="en-US" altLang="ko-KR" sz="1000" b="1">
              <a:solidFill>
                <a:schemeClr val="bg1"/>
              </a:solidFill>
            </a:endParaRPr>
          </a:p>
        </p:txBody>
      </p:sp>
      <p:sp>
        <p:nvSpPr>
          <p:cNvPr id="1039" name="Rectangle 15"/>
          <p:cNvSpPr>
            <a:spLocks noGrp="1" noChangeArrowheads="1"/>
          </p:cNvSpPr>
          <p:nvPr>
            <p:ph type="title"/>
          </p:nvPr>
        </p:nvSpPr>
        <p:spPr bwMode="auto">
          <a:xfrm>
            <a:off x="1908175" y="0"/>
            <a:ext cx="72358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40" name="Rectangle 1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908050"/>
            <a:ext cx="8229600" cy="532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113" name="Rectangle 1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latinLnBrk="1" hangingPunct="1">
              <a:defRPr kumimoji="1" sz="1400">
                <a:latin typeface="+mn-lt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14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84438" y="6345238"/>
            <a:ext cx="4319587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latinLnBrk="1" hangingPunct="1">
              <a:defRPr kumimoji="1" sz="1400">
                <a:latin typeface="+mn-lt"/>
                <a:ea typeface="Asia유치원M" pitchFamily="18" charset="-127"/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4115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16688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400">
                <a:latin typeface="굴림" panose="020B0600000101010101" pitchFamily="50" charset="-127"/>
              </a:defRPr>
            </a:lvl1pPr>
          </a:lstStyle>
          <a:p>
            <a:pPr>
              <a:defRPr/>
            </a:pPr>
            <a:fld id="{BD517A0C-F0A4-4A1B-9105-3CA4D1EBDE5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81" r:id="rId1"/>
    <p:sldLayoutId id="2147484671" r:id="rId2"/>
    <p:sldLayoutId id="2147484672" r:id="rId3"/>
    <p:sldLayoutId id="2147484673" r:id="rId4"/>
    <p:sldLayoutId id="2147484674" r:id="rId5"/>
    <p:sldLayoutId id="2147484675" r:id="rId6"/>
    <p:sldLayoutId id="2147484676" r:id="rId7"/>
    <p:sldLayoutId id="2147484677" r:id="rId8"/>
    <p:sldLayoutId id="2147484678" r:id="rId9"/>
    <p:sldLayoutId id="2147484679" r:id="rId10"/>
    <p:sldLayoutId id="2147484680" r:id="rId11"/>
  </p:sldLayoutIdLst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Lucida Sans Unicode" pitchFamily="34" charset="0"/>
          <a:ea typeface="굴림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Lucida Sans Unicode" pitchFamily="34" charset="0"/>
          <a:ea typeface="굴림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Lucida Sans Unicode" pitchFamily="34" charset="0"/>
          <a:ea typeface="굴림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Lucida Sans Unicode" pitchFamily="34" charset="0"/>
          <a:ea typeface="굴림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Lucida Sans Unicode" pitchFamily="34" charset="0"/>
          <a:ea typeface="굴림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Lucida Sans Unicode" pitchFamily="34" charset="0"/>
          <a:ea typeface="굴림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Lucida Sans Unicode" pitchFamily="34" charset="0"/>
          <a:ea typeface="굴림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Lucida Sans Unicode" pitchFamily="34" charset="0"/>
          <a:ea typeface="굴림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kumimoji="1" sz="2800" b="1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j-ea"/>
          <a:cs typeface="굴림" pitchFamily="50" charset="-127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1600">
          <a:solidFill>
            <a:schemeClr val="tx1"/>
          </a:solidFill>
          <a:latin typeface="+mn-lt"/>
          <a:ea typeface="+mj-ea"/>
          <a:cs typeface="굴림" pitchFamily="50" charset="-127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+mn-lt"/>
          <a:ea typeface="+mj-ea"/>
          <a:cs typeface="굴림" pitchFamily="50" charset="-127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j-ea"/>
          <a:cs typeface="굴림" pitchFamily="50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j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j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j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j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484784"/>
            <a:ext cx="9144000" cy="2619723"/>
          </a:xfrm>
        </p:spPr>
        <p:txBody>
          <a:bodyPr/>
          <a:lstStyle/>
          <a:p>
            <a:r>
              <a:rPr lang="ko-KR" altLang="en-US" sz="3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컴퓨터공학실험</a:t>
            </a:r>
            <a:r>
              <a:rPr lang="en-US" altLang="ko-KR" sz="3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II</a:t>
            </a:r>
            <a:br>
              <a:rPr lang="en-US" altLang="ko-KR" sz="3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br>
              <a:rPr lang="en-US" altLang="ko-KR" sz="3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altLang="en-US" sz="3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결과 보고서</a:t>
            </a:r>
            <a:br>
              <a:rPr lang="en-US" altLang="ko-KR" sz="3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3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4</a:t>
            </a:r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주차</a:t>
            </a:r>
            <a:br>
              <a:rPr lang="en-US" altLang="ko-KR" sz="3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endParaRPr lang="ko-KR" altLang="en-US" sz="36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5351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2"/>
          <p:cNvSpPr txBox="1">
            <a:spLocks/>
          </p:cNvSpPr>
          <p:nvPr/>
        </p:nvSpPr>
        <p:spPr>
          <a:xfrm>
            <a:off x="468313" y="908050"/>
            <a:ext cx="8229600" cy="5616575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2800" b="1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9pPr>
          </a:lstStyle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r>
              <a:rPr lang="ko-KR" altLang="en-US" sz="20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결과 보고서</a:t>
            </a:r>
            <a:endParaRPr lang="en-US" altLang="ko-KR" sz="20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endParaRPr lang="en-US" altLang="ko-KR" sz="20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lnSpc>
                <a:spcPct val="150000"/>
              </a:lnSpc>
              <a:buClr>
                <a:srgbClr val="C00000"/>
              </a:buClr>
              <a:buNone/>
            </a:pPr>
            <a:r>
              <a:rPr lang="en-US" altLang="ko-KR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실험 목적</a:t>
            </a:r>
            <a:r>
              <a:rPr lang="en-US" altLang="ko-KR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 marL="0" indent="0">
              <a:lnSpc>
                <a:spcPct val="150000"/>
              </a:lnSpc>
              <a:buClr>
                <a:srgbClr val="C00000"/>
              </a:buClr>
              <a:buNone/>
            </a:pPr>
            <a:r>
              <a:rPr lang="en-US" altLang="ko-KR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 4-input NAND gate</a:t>
            </a:r>
            <a:r>
              <a:rPr lang="ko-KR" altLang="en-US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simulation </a:t>
            </a:r>
            <a:r>
              <a:rPr lang="ko-KR" altLang="en-US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결과 및 과정에 대해서 </a:t>
            </a:r>
            <a:r>
              <a:rPr lang="ko-KR" altLang="en-US" sz="2000" b="0" kern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설명하시</a:t>
            </a:r>
            <a:endParaRPr lang="en-US" altLang="ko-KR" sz="2000" b="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lnSpc>
                <a:spcPct val="150000"/>
              </a:lnSpc>
              <a:buClr>
                <a:srgbClr val="C00000"/>
              </a:buClr>
              <a:buNone/>
            </a:pPr>
            <a:r>
              <a:rPr lang="en-US" altLang="ko-KR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오</a:t>
            </a:r>
            <a:r>
              <a:rPr lang="en-US" altLang="ko-KR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(4 input, 1 output)[4</a:t>
            </a:r>
            <a:r>
              <a:rPr lang="ko-KR" altLang="en-US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장 </a:t>
            </a:r>
            <a:r>
              <a:rPr lang="en-US" altLang="ko-KR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ppt 8,9 page </a:t>
            </a:r>
            <a:r>
              <a:rPr lang="ko-KR" altLang="en-US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참조 </a:t>
            </a:r>
            <a:r>
              <a:rPr lang="en-US" altLang="ko-KR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b="0" kern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진리표</a:t>
            </a:r>
            <a:r>
              <a:rPr lang="ko-KR" altLang="en-US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작성</a:t>
            </a:r>
            <a:r>
              <a:rPr lang="en-US" altLang="ko-KR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pPr marL="0" indent="0">
              <a:lnSpc>
                <a:spcPct val="150000"/>
              </a:lnSpc>
              <a:buClr>
                <a:srgbClr val="C00000"/>
              </a:buClr>
              <a:buNone/>
            </a:pPr>
            <a:r>
              <a:rPr lang="en-US" altLang="ko-KR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3. 4-input NOR gate</a:t>
            </a:r>
            <a:r>
              <a:rPr lang="ko-KR" altLang="en-US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simulation </a:t>
            </a:r>
            <a:r>
              <a:rPr lang="ko-KR" altLang="en-US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결과 및 과정에 대해서 설명하시</a:t>
            </a:r>
            <a:endParaRPr lang="en-US" altLang="ko-KR" sz="2000" b="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lnSpc>
                <a:spcPct val="150000"/>
              </a:lnSpc>
              <a:buClr>
                <a:srgbClr val="C00000"/>
              </a:buClr>
              <a:buNone/>
            </a:pPr>
            <a:r>
              <a:rPr lang="ko-KR" altLang="en-US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오</a:t>
            </a:r>
            <a:r>
              <a:rPr lang="en-US" altLang="ko-KR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(4 input, 1 output)[4</a:t>
            </a:r>
            <a:r>
              <a:rPr lang="ko-KR" altLang="en-US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장 </a:t>
            </a:r>
            <a:r>
              <a:rPr lang="en-US" altLang="ko-KR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ppt 12,13 page </a:t>
            </a:r>
            <a:r>
              <a:rPr lang="ko-KR" altLang="en-US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참조 </a:t>
            </a:r>
            <a:r>
              <a:rPr lang="en-US" altLang="ko-KR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b="0" kern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진리표</a:t>
            </a:r>
            <a:r>
              <a:rPr lang="ko-KR" altLang="en-US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작성</a:t>
            </a:r>
            <a:r>
              <a:rPr lang="en-US" altLang="ko-KR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pPr marL="0" indent="0">
              <a:lnSpc>
                <a:spcPct val="150000"/>
              </a:lnSpc>
              <a:buClr>
                <a:srgbClr val="C00000"/>
              </a:buClr>
              <a:buNone/>
            </a:pPr>
            <a:r>
              <a:rPr lang="en-US" altLang="ko-KR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4. 4-input XOR gate</a:t>
            </a:r>
            <a:r>
              <a:rPr lang="ko-KR" altLang="en-US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simulation </a:t>
            </a:r>
            <a:r>
              <a:rPr lang="ko-KR" altLang="en-US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결과 및 과정에 대해서 설명하시</a:t>
            </a:r>
            <a:endParaRPr lang="en-US" altLang="ko-KR" sz="2000" b="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lnSpc>
                <a:spcPct val="150000"/>
              </a:lnSpc>
              <a:buClr>
                <a:srgbClr val="C00000"/>
              </a:buClr>
              <a:buNone/>
            </a:pPr>
            <a:r>
              <a:rPr lang="ko-KR" altLang="en-US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오</a:t>
            </a:r>
            <a:r>
              <a:rPr lang="en-US" altLang="ko-KR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(4 input, 1 output)[3</a:t>
            </a:r>
            <a:r>
              <a:rPr lang="ko-KR" altLang="en-US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장 </a:t>
            </a:r>
            <a:r>
              <a:rPr lang="en-US" altLang="ko-KR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ppt 14,15 page </a:t>
            </a:r>
            <a:r>
              <a:rPr lang="ko-KR" altLang="en-US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참조 </a:t>
            </a:r>
            <a:r>
              <a:rPr lang="en-US" altLang="ko-KR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b="0" kern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진리표</a:t>
            </a:r>
            <a:r>
              <a:rPr lang="ko-KR" altLang="en-US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작성</a:t>
            </a:r>
            <a:r>
              <a:rPr lang="en-US" altLang="ko-KR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036560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2"/>
          <p:cNvSpPr txBox="1">
            <a:spLocks/>
          </p:cNvSpPr>
          <p:nvPr/>
        </p:nvSpPr>
        <p:spPr>
          <a:xfrm>
            <a:off x="468313" y="908050"/>
            <a:ext cx="8229600" cy="5616575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2800" b="1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9pPr>
          </a:lstStyle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r>
              <a:rPr lang="ko-KR" altLang="en-US" sz="20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결과 보고서</a:t>
            </a:r>
            <a:endParaRPr lang="en-US" altLang="ko-KR" sz="20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endParaRPr lang="en-US" altLang="ko-KR" sz="20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lnSpc>
                <a:spcPct val="150000"/>
              </a:lnSpc>
              <a:buClr>
                <a:srgbClr val="C00000"/>
              </a:buClr>
              <a:buNone/>
            </a:pPr>
            <a:r>
              <a:rPr lang="en-US" altLang="ko-KR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5. 4-input AOI gate</a:t>
            </a:r>
            <a:r>
              <a:rPr lang="ko-KR" altLang="en-US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simulation </a:t>
            </a:r>
            <a:r>
              <a:rPr lang="ko-KR" altLang="en-US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결과 및 과정에 대해서 설명하시오</a:t>
            </a:r>
            <a:r>
              <a:rPr lang="en-US" altLang="ko-KR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0" indent="0">
              <a:lnSpc>
                <a:spcPct val="150000"/>
              </a:lnSpc>
              <a:buClr>
                <a:srgbClr val="C00000"/>
              </a:buClr>
              <a:buNone/>
            </a:pPr>
            <a:r>
              <a:rPr lang="en-US" altLang="ko-KR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(4 input, 3 output)[4</a:t>
            </a:r>
            <a:r>
              <a:rPr lang="ko-KR" altLang="en-US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장 </a:t>
            </a:r>
            <a:r>
              <a:rPr lang="en-US" altLang="ko-KR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ppt 16,17 page </a:t>
            </a:r>
            <a:r>
              <a:rPr lang="ko-KR" altLang="en-US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참조</a:t>
            </a:r>
            <a:r>
              <a:rPr lang="en-US" altLang="ko-KR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b="0" kern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진리표</a:t>
            </a:r>
            <a:r>
              <a:rPr lang="ko-KR" altLang="en-US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작성</a:t>
            </a:r>
            <a:r>
              <a:rPr lang="en-US" altLang="ko-KR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pPr marL="0" indent="0">
              <a:lnSpc>
                <a:spcPct val="150000"/>
              </a:lnSpc>
              <a:buClr>
                <a:srgbClr val="C00000"/>
              </a:buClr>
              <a:buNone/>
            </a:pPr>
            <a:r>
              <a:rPr lang="en-US" altLang="ko-KR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6. </a:t>
            </a:r>
            <a:r>
              <a:rPr lang="ko-KR" altLang="en-US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결과 검토 및 논의사항</a:t>
            </a:r>
            <a:r>
              <a:rPr lang="en-US" altLang="ko-KR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0" indent="0">
              <a:lnSpc>
                <a:spcPct val="150000"/>
              </a:lnSpc>
              <a:buClr>
                <a:srgbClr val="C00000"/>
              </a:buClr>
              <a:buNone/>
            </a:pPr>
            <a:r>
              <a:rPr lang="en-US" altLang="ko-KR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7. </a:t>
            </a:r>
            <a:r>
              <a:rPr lang="ko-KR" altLang="en-US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추가 이론 조사 및 작성</a:t>
            </a:r>
            <a:r>
              <a:rPr lang="en-US" altLang="ko-KR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9955452"/>
      </p:ext>
    </p:extLst>
  </p:cSld>
  <p:clrMapOvr>
    <a:masterClrMapping/>
  </p:clrMapOvr>
</p:sld>
</file>

<file path=ppt/theme/theme1.xml><?xml version="1.0" encoding="utf-8"?>
<a:theme xmlns:a="http://schemas.openxmlformats.org/drawingml/2006/main" name="sogang">
  <a:themeElements>
    <a:clrScheme name="sogang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ogang">
      <a:majorFont>
        <a:latin typeface="Lucida Sans Unicode"/>
        <a:ea typeface="굴림"/>
        <a:cs typeface=""/>
      </a:majorFont>
      <a:minorFont>
        <a:latin typeface="Lucida Sans Unicode"/>
        <a:ea typeface="굴림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ko-KR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ko-KR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lnDef>
  </a:objectDefaults>
  <a:extraClrSchemeLst>
    <a:extraClrScheme>
      <a:clrScheme name="sogan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gang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gang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gang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gang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gang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gang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gang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gang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gang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gang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gang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VLSI 발표7(목선식)_0320</Template>
  <TotalTime>8750</TotalTime>
  <Words>160</Words>
  <Application>Microsoft Office PowerPoint</Application>
  <PresentationFormat>화면 슬라이드 쇼(4:3)</PresentationFormat>
  <Paragraphs>16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11" baseType="lpstr">
      <vt:lpstr>굴림</vt:lpstr>
      <vt:lpstr>맑은 고딕</vt:lpstr>
      <vt:lpstr>휴먼모음T</vt:lpstr>
      <vt:lpstr>Arial</vt:lpstr>
      <vt:lpstr>Lucida Sans Unicode</vt:lpstr>
      <vt:lpstr>Times New Roman</vt:lpstr>
      <vt:lpstr>Wingdings</vt:lpstr>
      <vt:lpstr>sogang</vt:lpstr>
      <vt:lpstr>컴퓨터공학실험II  결과 보고서 4주차 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Runtime of Learning</dc:title>
  <dc:creator>GQ</dc:creator>
  <cp:lastModifiedBy>youmeky5</cp:lastModifiedBy>
  <cp:revision>269</cp:revision>
  <cp:lastPrinted>2018-04-09T15:06:15Z</cp:lastPrinted>
  <dcterms:created xsi:type="dcterms:W3CDTF">2018-04-05T10:00:10Z</dcterms:created>
  <dcterms:modified xsi:type="dcterms:W3CDTF">2020-09-24T07:53:54Z</dcterms:modified>
</cp:coreProperties>
</file>