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2" d="100"/>
          <a:sy n="82" d="100"/>
        </p:scale>
        <p:origin x="24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예비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568183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예비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논리게이트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NAND/NOR/XOR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구조를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Transistor-Level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NAND/NOR/XOR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Logic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특성에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논리게이트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(AND/OR/NOT)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관계를 조사하시오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.(NAND,NOR)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AND-OR-INVERT logic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응용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XOR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logic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구현방법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기타이론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kern="0" dirty="0"/>
          </a:p>
        </p:txBody>
      </p:sp>
    </p:spTree>
    <p:extLst>
      <p:ext uri="{BB962C8B-B14F-4D97-AF65-F5344CB8AC3E}">
        <p14:creationId xmlns:p14="http://schemas.microsoft.com/office/powerpoint/2010/main" val="328678070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8840</TotalTime>
  <Words>43</Words>
  <Application>Microsoft Office PowerPoint</Application>
  <PresentationFormat>화면 슬라이드 쇼(4:3)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예비 보고서 4주차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dsad</cp:lastModifiedBy>
  <cp:revision>260</cp:revision>
  <cp:lastPrinted>2018-04-09T15:06:15Z</cp:lastPrinted>
  <dcterms:created xsi:type="dcterms:W3CDTF">2018-04-05T10:00:10Z</dcterms:created>
  <dcterms:modified xsi:type="dcterms:W3CDTF">2018-09-20T02:14:31Z</dcterms:modified>
</cp:coreProperties>
</file>