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목적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De-Morgan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1,2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법칙의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(NAND,NOR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 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'+B')*C'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((A*B)+C)'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[+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바꾼 모양도 수행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1Bit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input,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)[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논의사항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8760</TotalTime>
  <Words>96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5주차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274</cp:revision>
  <cp:lastPrinted>2018-04-09T15:06:15Z</cp:lastPrinted>
  <dcterms:created xsi:type="dcterms:W3CDTF">2018-04-05T10:00:10Z</dcterms:created>
  <dcterms:modified xsi:type="dcterms:W3CDTF">2019-10-04T07:34:26Z</dcterms:modified>
</cp:coreProperties>
</file>