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58" r:id="rId4"/>
    <p:sldId id="259" r:id="rId5"/>
    <p:sldId id="301" r:id="rId6"/>
    <p:sldId id="296" r:id="rId7"/>
    <p:sldId id="297" r:id="rId8"/>
    <p:sldId id="306" r:id="rId9"/>
    <p:sldId id="307" r:id="rId10"/>
    <p:sldId id="298" r:id="rId11"/>
    <p:sldId id="299" r:id="rId12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79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Parity bit Generator/Checker,</a:t>
            </a:r>
            <a:b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2-bit </a:t>
            </a:r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 comparator 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2" y="4149080"/>
            <a:ext cx="6534000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5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 Truth Table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47191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1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89248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Generator/Checker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2bit binary comparator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동작의 이해 및 확인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Generator/Checker , 2bit binary comparator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각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9140144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를 전송할 때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검출하기 위해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보낼 때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 불리는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1-bit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추가로 넣어 보내는 방법으로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binary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수가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홀수 개 이면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수가 짝수 개 이면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놓게 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전체적으로는 항상 짝수개의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갖는 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데이터 형태를 갖게 되어 목적지로 전송하게 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28085"/>
            <a:ext cx="3024336" cy="2075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077072"/>
            <a:ext cx="274453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9140144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Checker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수신기에서 패리티를 검사하는 회로를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checker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패리티 조사기의 출력은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PEC(parity error checker)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표시되며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홀수 개일 경우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오류일 경우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표시하며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짝수 개 이거나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일 경우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PEC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나타낸다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73529"/>
            <a:ext cx="3382488" cy="2078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4182621"/>
            <a:ext cx="410054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comparator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2-bit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이진수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이들 두 수를 비교하여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A&gt;B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A=B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F2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A&lt;B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F3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출력하는 조합 논리 회로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56992"/>
            <a:ext cx="773498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7032"/>
            <a:ext cx="7381945" cy="28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Generator Truth Table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94461"/>
              </p:ext>
            </p:extLst>
          </p:nvPr>
        </p:nvGraphicFramePr>
        <p:xfrm>
          <a:off x="551894" y="1484784"/>
          <a:ext cx="7620505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93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checker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597236"/>
            <a:ext cx="5054062" cy="28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Generator Truth Table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: 5 (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: 1 (Out PEC)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94138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9263</TotalTime>
  <Words>533</Words>
  <Application>Microsoft Office PowerPoint</Application>
  <PresentationFormat>화면 슬라이드 쇼(4:3)</PresentationFormat>
  <Paragraphs>203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7장  Parity bit Generator/Checker, 2-bit Binary comparator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388</cp:revision>
  <cp:lastPrinted>2018-04-09T15:06:15Z</cp:lastPrinted>
  <dcterms:created xsi:type="dcterms:W3CDTF">2018-04-05T10:00:10Z</dcterms:created>
  <dcterms:modified xsi:type="dcterms:W3CDTF">2019-01-04T02:56:58Z</dcterms:modified>
</cp:coreProperties>
</file>