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294" r:id="rId3"/>
    <p:sldId id="306" r:id="rId4"/>
    <p:sldId id="310" r:id="rId5"/>
    <p:sldId id="307" r:id="rId6"/>
    <p:sldId id="311" r:id="rId7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82" d="100"/>
          <a:sy n="82" d="100"/>
        </p:scale>
        <p:origin x="24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0234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67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12777"/>
            <a:ext cx="9144000" cy="2187674"/>
          </a:xfrm>
        </p:spPr>
        <p:txBody>
          <a:bodyPr/>
          <a:lstStyle/>
          <a:p>
            <a:r>
              <a:rPr lang="ko-KR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컴퓨터공학실험</a:t>
            </a: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ko-KR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장 </a:t>
            </a:r>
            <a:r>
              <a:rPr lang="en-US" altLang="ko-K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7-</a:t>
            </a: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 Display</a:t>
            </a: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ko-KR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C6AE8-8030-4C05-BB3A-83D60C19A1A1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696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663EE-374F-4796-B13E-DA62D9D5983A}"/>
              </a:ext>
            </a:extLst>
          </p:cNvPr>
          <p:cNvSpPr txBox="1">
            <a:spLocks/>
          </p:cNvSpPr>
          <p:nvPr/>
        </p:nvSpPr>
        <p:spPr>
          <a:xfrm>
            <a:off x="467544" y="908720"/>
            <a:ext cx="822960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7-Segment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념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이해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7-Segment Display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신호 생성 후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통하여 구현된 각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Gate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확인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FPGA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통해서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구현된 회로의 동작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0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DED9A34-61DD-462D-9959-881D19BA463D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7-Segment Display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866" y="4108430"/>
            <a:ext cx="1305100" cy="2088160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C778977-4956-400B-A8D6-20FC5BCD7154}"/>
              </a:ext>
            </a:extLst>
          </p:cNvPr>
          <p:cNvSpPr txBox="1">
            <a:spLocks/>
          </p:cNvSpPr>
          <p:nvPr/>
        </p:nvSpPr>
        <p:spPr>
          <a:xfrm>
            <a:off x="328976" y="942884"/>
            <a:ext cx="8635511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7-Segment Display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7-Segment Display 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는 다중 출력 기능을 활용한 매우 유용한 소자이다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       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이 소자는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10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진법의 수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또는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HEX … 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등등의 문자화 를 위해 사용된다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b="0" kern="0" dirty="0" smtClean="0">
                <a:ea typeface="맑은 고딕" panose="020B0503020000020004" pitchFamily="50" charset="-127"/>
              </a:rPr>
              <a:t>그림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(a) 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와 같은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7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개의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LED 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소자를 적절히 구성하여 각각의 단자에 전압</a:t>
            </a: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       (logic ‘1’)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을 가해 빛이 발산되게 함으로써 글자 모양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(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그림 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b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)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을 나타나게  </a:t>
            </a:r>
            <a:endParaRPr lang="en-US" altLang="ko-KR" sz="2000" b="0" kern="0" dirty="0" smtClean="0"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      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한다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.</a:t>
            </a:r>
            <a:endParaRPr lang="en-US" altLang="ko-KR" sz="2000" b="0" kern="0" dirty="0"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48264" y="618252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/>
              <a:t>(b)</a:t>
            </a:r>
            <a:endParaRPr lang="ko-KR" altLang="en-US" sz="1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471" y="4092370"/>
            <a:ext cx="3450900" cy="23960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21268" y="619458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/>
              <a:t>(a)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8986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157200FA-8368-43B1-9849-F47279F1761A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7-Segment Display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(A)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표를 이용하여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Truth Table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작성</a:t>
            </a:r>
            <a:endParaRPr lang="en-US" altLang="ko-KR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작성한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Truth Table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을 이용하여 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K-map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작성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(0~DP)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로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0~F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까지 구현</a:t>
            </a:r>
            <a:endParaRPr lang="en-US" altLang="ko-KR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Simulation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동작 확인</a:t>
            </a:r>
            <a:endParaRPr lang="en-US" altLang="ko-KR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FPGA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로 시뮬레이션 및 동작 확인</a:t>
            </a:r>
            <a:endParaRPr lang="en-US" altLang="ko-KR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endParaRPr lang="en-US" altLang="ko-KR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3968" y="6027929"/>
            <a:ext cx="74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(A) </a:t>
            </a:r>
            <a:endParaRPr lang="ko-KR" altLang="en-US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8C0B745-BFAF-4B85-9696-03ED11FF6E1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7-Segment </a:t>
            </a:r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Display(</a:t>
            </a:r>
            <a:r>
              <a:rPr lang="ko-KR" altLang="en-US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실습</a:t>
            </a:r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)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algn="l"/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92" y="3861048"/>
            <a:ext cx="5454000" cy="23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8C0B745-BFAF-4B85-9696-03ED11FF6E1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7-Segment </a:t>
            </a:r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Display(</a:t>
            </a:r>
            <a:r>
              <a:rPr lang="ko-KR" altLang="en-US" sz="3200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실습</a:t>
            </a:r>
            <a:r>
              <a:rPr lang="en-US" altLang="ko-KR" sz="3200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)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algn="l"/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99237"/>
              </p:ext>
            </p:extLst>
          </p:nvPr>
        </p:nvGraphicFramePr>
        <p:xfrm>
          <a:off x="275945" y="1124744"/>
          <a:ext cx="8592108" cy="4890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6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6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009">
                  <a:extLst>
                    <a:ext uri="{9D8B030D-6E8A-4147-A177-3AD203B41FA5}">
                      <a16:colId xmlns:a16="http://schemas.microsoft.com/office/drawing/2014/main" val="2452984422"/>
                    </a:ext>
                  </a:extLst>
                </a:gridCol>
                <a:gridCol w="7160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6009">
                  <a:extLst>
                    <a:ext uri="{9D8B030D-6E8A-4147-A177-3AD203B41FA5}">
                      <a16:colId xmlns:a16="http://schemas.microsoft.com/office/drawing/2014/main" val="2352001601"/>
                    </a:ext>
                  </a:extLst>
                </a:gridCol>
                <a:gridCol w="716009">
                  <a:extLst>
                    <a:ext uri="{9D8B030D-6E8A-4147-A177-3AD203B41FA5}">
                      <a16:colId xmlns:a16="http://schemas.microsoft.com/office/drawing/2014/main" val="1194122292"/>
                    </a:ext>
                  </a:extLst>
                </a:gridCol>
                <a:gridCol w="716009">
                  <a:extLst>
                    <a:ext uri="{9D8B030D-6E8A-4147-A177-3AD203B41FA5}">
                      <a16:colId xmlns:a16="http://schemas.microsoft.com/office/drawing/2014/main" val="3383058229"/>
                    </a:ext>
                  </a:extLst>
                </a:gridCol>
                <a:gridCol w="716009">
                  <a:extLst>
                    <a:ext uri="{9D8B030D-6E8A-4147-A177-3AD203B41FA5}">
                      <a16:colId xmlns:a16="http://schemas.microsoft.com/office/drawing/2014/main" val="2530416560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 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 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 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Out </a:t>
                      </a:r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Out 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Out 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Out 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Out 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Out F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Out 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Out </a:t>
                      </a:r>
                      <a:r>
                        <a:rPr lang="en-US" altLang="ko-KR" sz="1200" dirty="0" err="1" smtClean="0"/>
                        <a:t>Dp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8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05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0B745-BFAF-4B85-9696-03ED11FF6E1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7-Segment </a:t>
            </a:r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Display</a:t>
            </a:r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</a:t>
            </a:r>
            <a:r>
              <a:rPr lang="ko-KR" altLang="en-US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결과</a:t>
            </a:r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)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algn="l"/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85501" y="473260"/>
            <a:ext cx="4772999" cy="63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26488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12348</TotalTime>
  <Words>256</Words>
  <Application>Microsoft Office PowerPoint</Application>
  <PresentationFormat>화면 슬라이드 쇼(4:3)</PresentationFormat>
  <Paragraphs>108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8장 7-Segment Display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cscad r906</cp:lastModifiedBy>
  <cp:revision>398</cp:revision>
  <cp:lastPrinted>2018-04-09T15:06:15Z</cp:lastPrinted>
  <dcterms:created xsi:type="dcterms:W3CDTF">2018-04-05T10:00:10Z</dcterms:created>
  <dcterms:modified xsi:type="dcterms:W3CDTF">2018-11-05T04:21:26Z</dcterms:modified>
</cp:coreProperties>
</file>