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79" d="100"/>
          <a:sy n="79" d="100"/>
        </p:scale>
        <p:origin x="19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2" y="908050"/>
            <a:ext cx="8675688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실험 목적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AutoNum type="arabicPeriod"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7-Segment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과정에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(Truth table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및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k-map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,0~F,DP)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검토 및 논의 사항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및 작성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8778</TotalTime>
  <Words>43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8주차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cscad r906</cp:lastModifiedBy>
  <cp:revision>288</cp:revision>
  <cp:lastPrinted>2018-04-09T15:06:15Z</cp:lastPrinted>
  <dcterms:created xsi:type="dcterms:W3CDTF">2018-04-05T10:00:10Z</dcterms:created>
  <dcterms:modified xsi:type="dcterms:W3CDTF">2019-11-04T01:57:21Z</dcterms:modified>
</cp:coreProperties>
</file>