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9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53" d="100"/>
          <a:sy n="53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to 4 Decoder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(Truth table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,[AND,NAND GATE])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to 2 Encoder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(Truth table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to 2 Encoder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 형태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가지를 제외한 나머지 입력 형태는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무엇을 뜻하는지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5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to 2 encoder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형태가 아닌 모든 입력 형태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동작되는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priority encoder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논리 회로를 구성하여라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주요 응용에 대하여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 1 line MUX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(code, Truth table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 사항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8993</TotalTime>
  <Words>157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9주차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youmeky5</cp:lastModifiedBy>
  <cp:revision>307</cp:revision>
  <cp:lastPrinted>2018-04-09T15:06:15Z</cp:lastPrinted>
  <dcterms:created xsi:type="dcterms:W3CDTF">2018-04-05T10:00:10Z</dcterms:created>
  <dcterms:modified xsi:type="dcterms:W3CDTF">2020-10-28T13:26:02Z</dcterms:modified>
</cp:coreProperties>
</file>