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36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Mux(Multiplexer)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Priority Encoder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AutoNum type="arabicPeriod"/>
            </a:pP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DeMux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차이를 설명하시오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10230</TotalTime>
  <Words>38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9주차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305</cp:revision>
  <cp:lastPrinted>2018-04-09T15:06:15Z</cp:lastPrinted>
  <dcterms:created xsi:type="dcterms:W3CDTF">2018-04-05T10:00:10Z</dcterms:created>
  <dcterms:modified xsi:type="dcterms:W3CDTF">2019-04-30T03:08:03Z</dcterms:modified>
</cp:coreProperties>
</file>