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 id="2147483671" r:id="rId4"/>
  </p:sldMasterIdLst>
  <p:notesMasterIdLst>
    <p:notesMasterId r:id="rId20"/>
  </p:notesMasterIdLst>
  <p:sldIdLst>
    <p:sldId id="312" r:id="rId5"/>
    <p:sldId id="313" r:id="rId6"/>
    <p:sldId id="314" r:id="rId7"/>
    <p:sldId id="327" r:id="rId8"/>
    <p:sldId id="328" r:id="rId9"/>
    <p:sldId id="316" r:id="rId10"/>
    <p:sldId id="329" r:id="rId11"/>
    <p:sldId id="330" r:id="rId12"/>
    <p:sldId id="331" r:id="rId13"/>
    <p:sldId id="321" r:id="rId14"/>
    <p:sldId id="338" r:id="rId15"/>
    <p:sldId id="339" r:id="rId16"/>
    <p:sldId id="342" r:id="rId17"/>
    <p:sldId id="343" r:id="rId18"/>
    <p:sldId id="325" r:id="rId19"/>
  </p:sldIdLst>
  <p:sldSz cx="12192000" cy="6858000"/>
  <p:notesSz cx="6858000" cy="9144000"/>
  <p:custDataLst>
    <p:tags r:id="rId2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E58C4"/>
    <a:srgbClr val="213A66"/>
    <a:srgbClr val="297FD5"/>
    <a:srgbClr val="D686A1"/>
    <a:srgbClr val="E6E6E6"/>
    <a:srgbClr val="CDBF97"/>
    <a:srgbClr val="8D7545"/>
    <a:srgbClr val="ECE8E5"/>
    <a:srgbClr val="E4CBCB"/>
    <a:srgbClr val="A887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19" autoAdjust="0"/>
    <p:restoredTop sz="94660"/>
  </p:normalViewPr>
  <p:slideViewPr>
    <p:cSldViewPr snapToGrid="0">
      <p:cViewPr>
        <p:scale>
          <a:sx n="66" d="100"/>
          <a:sy n="66" d="100"/>
        </p:scale>
        <p:origin x="-2064" y="-1146"/>
      </p:cViewPr>
      <p:guideLst>
        <p:guide orient="horz" pos="2087"/>
        <p:guide pos="3884"/>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5" Type="http://schemas.openxmlformats.org/officeDocument/2006/relationships/tags" Target="tags/tag330.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577D22-AD28-43FC-8EB4-B134A7D334C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C8EFA-96ED-4A18-B46D-8BDC030E3AF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tags" Target="../tags/tag65.xml"/><Relationship Id="rId7" Type="http://schemas.openxmlformats.org/officeDocument/2006/relationships/image" Target="../media/image6.png"/><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3" Type="http://schemas.openxmlformats.org/officeDocument/2006/relationships/image" Target="../media/image9.png"/><Relationship Id="rId12" Type="http://schemas.openxmlformats.org/officeDocument/2006/relationships/tags" Target="../tags/tag67.xml"/><Relationship Id="rId11" Type="http://schemas.openxmlformats.org/officeDocument/2006/relationships/image" Target="../media/image8.png"/><Relationship Id="rId10" Type="http://schemas.openxmlformats.org/officeDocument/2006/relationships/tags" Target="../tags/tag66.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0" Type="http://schemas.openxmlformats.org/officeDocument/2006/relationships/tags" Target="../tags/tag107.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tags" Target="../tags/tag126.xml"/><Relationship Id="rId7" Type="http://schemas.openxmlformats.org/officeDocument/2006/relationships/tags" Target="../tags/tag125.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4" Type="http://schemas.openxmlformats.org/officeDocument/2006/relationships/image" Target="../media/image3.png"/><Relationship Id="rId13" Type="http://schemas.openxmlformats.org/officeDocument/2006/relationships/tags" Target="../tags/tag129.xml"/><Relationship Id="rId12" Type="http://schemas.openxmlformats.org/officeDocument/2006/relationships/image" Target="../media/image2.png"/><Relationship Id="rId11" Type="http://schemas.openxmlformats.org/officeDocument/2006/relationships/tags" Target="../tags/tag128.xml"/><Relationship Id="rId10" Type="http://schemas.openxmlformats.org/officeDocument/2006/relationships/tags" Target="../tags/tag127.xm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141.xml"/><Relationship Id="rId7" Type="http://schemas.openxmlformats.org/officeDocument/2006/relationships/tags" Target="../tags/tag140.xml"/><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tags" Target="../tags/tag137.xml"/><Relationship Id="rId3" Type="http://schemas.openxmlformats.org/officeDocument/2006/relationships/tags" Target="../tags/tag136.xml"/><Relationship Id="rId2" Type="http://schemas.openxmlformats.org/officeDocument/2006/relationships/tags" Target="../tags/tag135.xml"/><Relationship Id="rId11" Type="http://schemas.openxmlformats.org/officeDocument/2006/relationships/image" Target="../media/image5.png"/><Relationship Id="rId10" Type="http://schemas.openxmlformats.org/officeDocument/2006/relationships/tags" Target="../tags/tag142.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56.xml"/><Relationship Id="rId8" Type="http://schemas.openxmlformats.org/officeDocument/2006/relationships/tags" Target="../tags/tag155.xml"/><Relationship Id="rId7" Type="http://schemas.openxmlformats.org/officeDocument/2006/relationships/tags" Target="../tags/tag154.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4" Type="http://schemas.openxmlformats.org/officeDocument/2006/relationships/tags" Target="../tags/tag163.xml"/><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7" Type="http://schemas.openxmlformats.org/officeDocument/2006/relationships/tags" Target="../tags/tag169.xml"/><Relationship Id="rId6" Type="http://schemas.openxmlformats.org/officeDocument/2006/relationships/tags" Target="../tags/tag168.xml"/><Relationship Id="rId5" Type="http://schemas.openxmlformats.org/officeDocument/2006/relationships/tags" Target="../tags/tag167.xml"/><Relationship Id="rId4" Type="http://schemas.openxmlformats.org/officeDocument/2006/relationships/tags" Target="../tags/tag166.xml"/><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6" Type="http://schemas.openxmlformats.org/officeDocument/2006/relationships/tags" Target="../tags/tag174.xml"/><Relationship Id="rId5" Type="http://schemas.openxmlformats.org/officeDocument/2006/relationships/tags" Target="../tags/tag173.xml"/><Relationship Id="rId4" Type="http://schemas.openxmlformats.org/officeDocument/2006/relationships/tags" Target="../tags/tag172.xml"/><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5" Type="http://schemas.openxmlformats.org/officeDocument/2006/relationships/tags" Target="../tags/tag178.xml"/><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tags" Target="../tags/tag184.xml"/><Relationship Id="rId7" Type="http://schemas.openxmlformats.org/officeDocument/2006/relationships/image" Target="../media/image6.png"/><Relationship Id="rId6" Type="http://schemas.openxmlformats.org/officeDocument/2006/relationships/tags" Target="../tags/tag183.xml"/><Relationship Id="rId5" Type="http://schemas.openxmlformats.org/officeDocument/2006/relationships/tags" Target="../tags/tag182.xml"/><Relationship Id="rId4" Type="http://schemas.openxmlformats.org/officeDocument/2006/relationships/tags" Target="../tags/tag181.xml"/><Relationship Id="rId3" Type="http://schemas.openxmlformats.org/officeDocument/2006/relationships/tags" Target="../tags/tag180.xml"/><Relationship Id="rId2" Type="http://schemas.openxmlformats.org/officeDocument/2006/relationships/tags" Target="../tags/tag179.xml"/><Relationship Id="rId13" Type="http://schemas.openxmlformats.org/officeDocument/2006/relationships/image" Target="../media/image11.png"/><Relationship Id="rId12" Type="http://schemas.openxmlformats.org/officeDocument/2006/relationships/tags" Target="../tags/tag186.xml"/><Relationship Id="rId11" Type="http://schemas.openxmlformats.org/officeDocument/2006/relationships/image" Target="../media/image10.png"/><Relationship Id="rId10" Type="http://schemas.openxmlformats.org/officeDocument/2006/relationships/tags" Target="../tags/tag18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7" Type="http://schemas.openxmlformats.org/officeDocument/2006/relationships/tags" Target="../tags/tag196.xml"/><Relationship Id="rId6" Type="http://schemas.openxmlformats.org/officeDocument/2006/relationships/tags" Target="../tags/tag195.xml"/><Relationship Id="rId5" Type="http://schemas.openxmlformats.org/officeDocument/2006/relationships/tags" Target="../tags/tag194.xml"/><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8" Type="http://schemas.openxmlformats.org/officeDocument/2006/relationships/tags" Target="../tags/tag203.xml"/><Relationship Id="rId7" Type="http://schemas.openxmlformats.org/officeDocument/2006/relationships/tags" Target="../tags/tag202.xml"/><Relationship Id="rId6" Type="http://schemas.openxmlformats.org/officeDocument/2006/relationships/tags" Target="../tags/tag201.xml"/><Relationship Id="rId5" Type="http://schemas.openxmlformats.org/officeDocument/2006/relationships/tags" Target="../tags/tag200.xml"/><Relationship Id="rId4" Type="http://schemas.openxmlformats.org/officeDocument/2006/relationships/tags" Target="../tags/tag199.xml"/><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8" Type="http://schemas.openxmlformats.org/officeDocument/2006/relationships/tags" Target="../tags/tag210.xml"/><Relationship Id="rId7" Type="http://schemas.openxmlformats.org/officeDocument/2006/relationships/tags" Target="../tags/tag209.xml"/><Relationship Id="rId6" Type="http://schemas.openxmlformats.org/officeDocument/2006/relationships/tags" Target="../tags/tag208.xml"/><Relationship Id="rId5" Type="http://schemas.openxmlformats.org/officeDocument/2006/relationships/tags" Target="../tags/tag207.xml"/><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8" Type="http://schemas.openxmlformats.org/officeDocument/2006/relationships/tags" Target="../tags/tag217.xml"/><Relationship Id="rId7" Type="http://schemas.openxmlformats.org/officeDocument/2006/relationships/tags" Target="../tags/tag216.xml"/><Relationship Id="rId6" Type="http://schemas.openxmlformats.org/officeDocument/2006/relationships/tags" Target="../tags/tag215.xml"/><Relationship Id="rId5" Type="http://schemas.openxmlformats.org/officeDocument/2006/relationships/tags" Target="../tags/tag214.xml"/><Relationship Id="rId4" Type="http://schemas.openxmlformats.org/officeDocument/2006/relationships/tags" Target="../tags/tag213.xml"/><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25.xml"/><Relationship Id="rId8" Type="http://schemas.openxmlformats.org/officeDocument/2006/relationships/tags" Target="../tags/tag224.xml"/><Relationship Id="rId7" Type="http://schemas.openxmlformats.org/officeDocument/2006/relationships/tags" Target="../tags/tag223.xml"/><Relationship Id="rId6" Type="http://schemas.openxmlformats.org/officeDocument/2006/relationships/tags" Target="../tags/tag222.xml"/><Relationship Id="rId5" Type="http://schemas.openxmlformats.org/officeDocument/2006/relationships/tags" Target="../tags/tag221.xml"/><Relationship Id="rId4" Type="http://schemas.openxmlformats.org/officeDocument/2006/relationships/tags" Target="../tags/tag220.xml"/><Relationship Id="rId3" Type="http://schemas.openxmlformats.org/officeDocument/2006/relationships/tags" Target="../tags/tag219.xml"/><Relationship Id="rId2" Type="http://schemas.openxmlformats.org/officeDocument/2006/relationships/tags" Target="../tags/tag218.xml"/><Relationship Id="rId10" Type="http://schemas.openxmlformats.org/officeDocument/2006/relationships/tags" Target="../tags/tag226.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7" Type="http://schemas.openxmlformats.org/officeDocument/2006/relationships/tags" Target="../tags/tag232.xml"/><Relationship Id="rId6" Type="http://schemas.openxmlformats.org/officeDocument/2006/relationships/tags" Target="../tags/tag231.xml"/><Relationship Id="rId5" Type="http://schemas.openxmlformats.org/officeDocument/2006/relationships/tags" Target="../tags/tag230.xml"/><Relationship Id="rId4" Type="http://schemas.openxmlformats.org/officeDocument/2006/relationships/tags" Target="../tags/tag229.xml"/><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image" Target="../media/image3.png"/><Relationship Id="rId13" Type="http://schemas.openxmlformats.org/officeDocument/2006/relationships/tags" Target="../tags/tag10.xml"/><Relationship Id="rId12" Type="http://schemas.openxmlformats.org/officeDocument/2006/relationships/image" Target="../media/image2.png"/><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1" Type="http://schemas.openxmlformats.org/officeDocument/2006/relationships/image" Target="../media/image5.png"/><Relationship Id="rId10" Type="http://schemas.openxmlformats.org/officeDocument/2006/relationships/tags" Target="../tags/tag23.xml"/><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latin typeface="Arial" panose="020B0604020202020204" pitchFamily="34" charset="0"/>
                <a:ea typeface="微软雅黑" panose="020B0503020204020204" charset="-122"/>
              </a:defRPr>
            </a:lvl1pPr>
            <a:lvl2pPr indent="0" eaLnBrk="1" fontAlgn="auto" latinLnBrk="0" hangingPunct="1">
              <a:defRPr baseline="0">
                <a:latin typeface="Arial" panose="020B0604020202020204" pitchFamily="34" charset="0"/>
                <a:ea typeface="微软雅黑" panose="020B0503020204020204" charset="-122"/>
              </a:defRPr>
            </a:lvl2pPr>
            <a:lvl3pPr indent="0" eaLnBrk="1" fontAlgn="auto" latinLnBrk="0" hangingPunct="1">
              <a:defRPr baseline="0">
                <a:latin typeface="Arial" panose="020B0604020202020204" pitchFamily="34" charset="0"/>
                <a:ea typeface="微软雅黑" panose="020B0503020204020204" charset="-122"/>
              </a:defRPr>
            </a:lvl3pPr>
            <a:lvl4pPr indent="0" eaLnBrk="1" fontAlgn="auto" latinLnBrk="0" hangingPunct="1">
              <a:defRPr baseline="0">
                <a:latin typeface="Arial" panose="020B0604020202020204" pitchFamily="34" charset="0"/>
                <a:ea typeface="微软雅黑" panose="020B0503020204020204" charset="-122"/>
              </a:defRPr>
            </a:lvl4pPr>
            <a:lvl5pPr indent="0" eaLnBrk="1" fontAlgn="auto" latinLnBrk="0" hangingPunct="1">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latin typeface="Arial" panose="020B0604020202020204" pitchFamily="34" charset="0"/>
              </a:defRPr>
            </a:lvl1pPr>
            <a:lvl2pPr>
              <a:defRPr baseline="0">
                <a:latin typeface="Arial" panose="020B0604020202020204" pitchFamily="34" charset="0"/>
              </a:defRPr>
            </a:lvl2pPr>
            <a:lvl3pPr>
              <a:defRPr baseline="0">
                <a:latin typeface="Arial" panose="020B0604020202020204" pitchFamily="34" charset="0"/>
              </a:defRPr>
            </a:lvl3pPr>
            <a:lvl4pPr>
              <a:defRPr baseline="0">
                <a:latin typeface="Arial" panose="020B0604020202020204" pitchFamily="34" charset="0"/>
              </a:defRPr>
            </a:lvl4pPr>
            <a:lvl5pPr>
              <a:defRPr baseline="0">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3480130" y="2923200"/>
            <a:ext cx="5230800" cy="10152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5400" b="1" i="0" u="none" strike="noStrike" kern="1200" cap="none" spc="3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pic>
        <p:nvPicPr>
          <p:cNvPr id="12" name="图片 11" descr="素材4"/>
          <p:cNvPicPr>
            <a:picLocks noChangeAspect="1"/>
          </p:cNvPicPr>
          <p:nvPr userDrawn="1">
            <p:custDataLst>
              <p:tags r:id="rId6"/>
            </p:custDataLst>
          </p:nvPr>
        </p:nvPicPr>
        <p:blipFill>
          <a:blip r:embed="rId7"/>
          <a:srcRect/>
          <a:stretch>
            <a:fillRect/>
          </a:stretch>
        </p:blipFill>
        <p:spPr>
          <a:xfrm rot="16200000" flipH="1">
            <a:off x="8582660" y="3232150"/>
            <a:ext cx="3450590" cy="3783965"/>
          </a:xfrm>
          <a:prstGeom prst="rect">
            <a:avLst/>
          </a:prstGeom>
        </p:spPr>
      </p:pic>
      <p:pic>
        <p:nvPicPr>
          <p:cNvPr id="15" name="图片 14" descr="素材1"/>
          <p:cNvPicPr>
            <a:picLocks noChangeAspect="1"/>
          </p:cNvPicPr>
          <p:nvPr userDrawn="1">
            <p:custDataLst>
              <p:tags r:id="rId8"/>
            </p:custDataLst>
          </p:nvPr>
        </p:nvPicPr>
        <p:blipFill>
          <a:blip r:embed="rId9"/>
          <a:srcRect/>
          <a:stretch>
            <a:fillRect/>
          </a:stretch>
        </p:blipFill>
        <p:spPr>
          <a:xfrm flipV="1">
            <a:off x="0" y="0"/>
            <a:ext cx="3006090" cy="2425700"/>
          </a:xfrm>
          <a:prstGeom prst="rect">
            <a:avLst/>
          </a:prstGeom>
        </p:spPr>
      </p:pic>
      <p:pic>
        <p:nvPicPr>
          <p:cNvPr id="16" name="图片 15" descr="素材5"/>
          <p:cNvPicPr>
            <a:picLocks noChangeAspect="1"/>
          </p:cNvPicPr>
          <p:nvPr userDrawn="1">
            <p:custDataLst>
              <p:tags r:id="rId10"/>
            </p:custDataLst>
          </p:nvPr>
        </p:nvPicPr>
        <p:blipFill>
          <a:blip r:embed="rId11"/>
          <a:srcRect/>
          <a:stretch>
            <a:fillRect/>
          </a:stretch>
        </p:blipFill>
        <p:spPr>
          <a:xfrm rot="16200000">
            <a:off x="52705" y="640080"/>
            <a:ext cx="1805305" cy="1911350"/>
          </a:xfrm>
          <a:prstGeom prst="rect">
            <a:avLst/>
          </a:prstGeom>
        </p:spPr>
      </p:pic>
      <p:pic>
        <p:nvPicPr>
          <p:cNvPr id="17" name="图片 16" descr="素材8"/>
          <p:cNvPicPr>
            <a:picLocks noChangeAspect="1"/>
          </p:cNvPicPr>
          <p:nvPr userDrawn="1">
            <p:custDataLst>
              <p:tags r:id="rId12"/>
            </p:custDataLst>
          </p:nvPr>
        </p:nvPicPr>
        <p:blipFill>
          <a:blip r:embed="rId13"/>
          <a:srcRect/>
          <a:stretch>
            <a:fillRect/>
          </a:stretch>
        </p:blipFill>
        <p:spPr>
          <a:xfrm>
            <a:off x="7697470" y="5485765"/>
            <a:ext cx="1759585" cy="1372235"/>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2209800" y="2552400"/>
            <a:ext cx="7772400" cy="1015200"/>
          </a:xfrm>
        </p:spPr>
        <p:txBody>
          <a:bodyPr lIns="90000" tIns="46800" rIns="90000" bIns="0" anchor="t" anchorCtr="0">
            <a:normAutofit/>
          </a:bodyPr>
          <a:lstStyle>
            <a:lvl1pPr algn="ctr">
              <a:defRPr sz="6000" u="none" strike="noStrike" kern="1200" cap="none" spc="200" normalizeH="0" baseline="0">
                <a:solidFill>
                  <a:schemeClr val="tx1">
                    <a:lumMod val="75000"/>
                    <a:lumOff val="25000"/>
                  </a:schemeClr>
                </a:solidFill>
                <a:uFillTx/>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2209800" y="3607200"/>
            <a:ext cx="7772400" cy="478800"/>
          </a:xfrm>
        </p:spPr>
        <p:txBody>
          <a:bodyPr lIns="90000" tIns="0" rIns="90000" bIns="46800">
            <a:normAutofit/>
          </a:bodyPr>
          <a:lstStyle>
            <a:lvl1pPr marL="0" indent="0" algn="ctr">
              <a:lnSpc>
                <a:spcPct val="100000"/>
              </a:lnSpc>
              <a:spcAft>
                <a:spcPts val="0"/>
              </a:spcAft>
              <a:buNone/>
              <a:defRPr sz="2800" b="1" spc="100" baseline="0">
                <a:solidFill>
                  <a:schemeClr val="tx1">
                    <a:lumMod val="75000"/>
                    <a:lumOff val="25000"/>
                  </a:schemeClr>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21" name="文本占位符 20"/>
          <p:cNvSpPr>
            <a:spLocks noGrp="1"/>
          </p:cNvSpPr>
          <p:nvPr>
            <p:ph type="body" sz="quarter" idx="13" hasCustomPrompt="1"/>
            <p:custDataLst>
              <p:tags r:id="rId7"/>
            </p:custDataLst>
          </p:nvPr>
        </p:nvSpPr>
        <p:spPr>
          <a:xfrm>
            <a:off x="4535805" y="5446800"/>
            <a:ext cx="3121200" cy="399600"/>
          </a:xfrm>
        </p:spPr>
        <p:txBody>
          <a:bodyPr lIns="91440" tIns="45720" rIns="91440" bIns="45720">
            <a:normAutofit/>
          </a:bodyPr>
          <a:lstStyle>
            <a:lvl1pPr marL="0" indent="0" algn="ctr">
              <a:lnSpc>
                <a:spcPct val="100000"/>
              </a:lnSpc>
              <a:spcAft>
                <a:spcPts val="0"/>
              </a:spcAft>
              <a:buNone/>
              <a:defRPr sz="2000" u="none" strike="noStrike" kern="1200" cap="none" spc="0" normalizeH="0" baseline="0">
                <a:solidFill>
                  <a:schemeClr val="tx1">
                    <a:lumMod val="75000"/>
                    <a:lumOff val="25000"/>
                  </a:schemeClr>
                </a:solidFill>
                <a:uFillTx/>
                <a:latin typeface="Arial" panose="020B0604020202020204" pitchFamily="34" charset="0"/>
              </a:defRPr>
            </a:lvl1pPr>
          </a:lstStyle>
          <a:p>
            <a:pPr lvl="0"/>
            <a:r>
              <a:rPr lang="zh-CN" altLang="en-US" dirty="0"/>
              <a:t>汇报人姓名</a:t>
            </a:r>
            <a:endParaRPr lang="zh-CN" altLang="en-US" dirty="0"/>
          </a:p>
        </p:txBody>
      </p:sp>
      <p:pic>
        <p:nvPicPr>
          <p:cNvPr id="22" name="图片 21" descr="素材6"/>
          <p:cNvPicPr>
            <a:picLocks noChangeAspect="1"/>
          </p:cNvPicPr>
          <p:nvPr userDrawn="1">
            <p:custDataLst>
              <p:tags r:id="rId8"/>
            </p:custDataLst>
          </p:nvPr>
        </p:nvPicPr>
        <p:blipFill>
          <a:blip r:embed="rId9"/>
          <a:srcRect l="-2352" b="-27151"/>
          <a:stretch>
            <a:fillRect/>
          </a:stretch>
        </p:blipFill>
        <p:spPr>
          <a:xfrm rot="16200000">
            <a:off x="43180" y="-51435"/>
            <a:ext cx="3862705" cy="3949065"/>
          </a:xfrm>
          <a:prstGeom prst="rect">
            <a:avLst/>
          </a:prstGeom>
        </p:spPr>
      </p:pic>
      <p:grpSp>
        <p:nvGrpSpPr>
          <p:cNvPr id="23" name="组合 22"/>
          <p:cNvGrpSpPr/>
          <p:nvPr userDrawn="1">
            <p:custDataLst>
              <p:tags r:id="rId10"/>
            </p:custDataLst>
          </p:nvPr>
        </p:nvGrpSpPr>
        <p:grpSpPr>
          <a:xfrm>
            <a:off x="9029531" y="2818910"/>
            <a:ext cx="3162814" cy="4051712"/>
            <a:chOff x="10534" y="1731"/>
            <a:chExt cx="4828" cy="6337"/>
          </a:xfrm>
        </p:grpSpPr>
        <p:pic>
          <p:nvPicPr>
            <p:cNvPr id="24" name="图片 23" descr="素材4"/>
            <p:cNvPicPr>
              <a:picLocks noChangeAspect="1"/>
            </p:cNvPicPr>
            <p:nvPr>
              <p:custDataLst>
                <p:tags r:id="rId11"/>
              </p:custDataLst>
            </p:nvPr>
          </p:nvPicPr>
          <p:blipFill>
            <a:blip r:embed="rId12"/>
            <a:srcRect t="-3671"/>
            <a:stretch>
              <a:fillRect/>
            </a:stretch>
          </p:blipFill>
          <p:spPr>
            <a:xfrm>
              <a:off x="10534" y="1731"/>
              <a:ext cx="4828" cy="6337"/>
            </a:xfrm>
            <a:prstGeom prst="rect">
              <a:avLst/>
            </a:prstGeom>
          </p:spPr>
        </p:pic>
        <p:pic>
          <p:nvPicPr>
            <p:cNvPr id="25" name="图片 24" descr="素材5"/>
            <p:cNvPicPr>
              <a:picLocks noChangeAspect="1"/>
            </p:cNvPicPr>
            <p:nvPr>
              <p:custDataLst>
                <p:tags r:id="rId13"/>
              </p:custDataLst>
            </p:nvPr>
          </p:nvPicPr>
          <p:blipFill>
            <a:blip r:embed="rId14"/>
            <a:srcRect/>
            <a:stretch>
              <a:fillRect/>
            </a:stretch>
          </p:blipFill>
          <p:spPr>
            <a:xfrm>
              <a:off x="13278" y="5448"/>
              <a:ext cx="2083" cy="2600"/>
            </a:xfrm>
            <a:prstGeom prst="rect">
              <a:avLst/>
            </a:prstGeom>
          </p:spPr>
        </p:pic>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4815185" y="2703600"/>
            <a:ext cx="6495415" cy="1198800"/>
          </a:xfrm>
        </p:spPr>
        <p:txBody>
          <a:bodyPr lIns="91440" tIns="45720" rIns="91440" bIns="45720" anchor="t" anchorCtr="0">
            <a:normAutofit/>
          </a:bodyPr>
          <a:lstStyle>
            <a:lvl1pPr algn="ctr">
              <a:defRPr sz="7200" u="none" strike="noStrike" kern="1200" cap="none" spc="0" normalizeH="0" baseline="0">
                <a:solidFill>
                  <a:schemeClr val="tx1">
                    <a:lumMod val="75000"/>
                    <a:lumOff val="25000"/>
                  </a:schemeClr>
                </a:solidFill>
                <a:uFillTx/>
                <a:latin typeface="Arial" panose="020B0604020202020204" pitchFamily="34" charset="0"/>
                <a:ea typeface="微软雅黑" panose="020B050302020402020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3"/>
            </p:custDataLst>
          </p:nvPr>
        </p:nvSpPr>
        <p:spPr>
          <a:xfrm>
            <a:off x="4815185" y="4359600"/>
            <a:ext cx="6495415" cy="1375200"/>
          </a:xfrm>
        </p:spPr>
        <p:txBody>
          <a:bodyPr lIns="90000" tIns="46800" rIns="90000" bIns="46800">
            <a:normAutofit/>
          </a:bodyPr>
          <a:lstStyle>
            <a:lvl1pPr marL="0" indent="0" eaLnBrk="1" fontAlgn="auto" latinLnBrk="0" hangingPunct="1">
              <a:spcAft>
                <a:spcPts val="0"/>
              </a:spcAft>
              <a:buNone/>
              <a:defRPr kumimoji="0" lang="zh-CN" altLang="en-US" sz="16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grpSp>
        <p:nvGrpSpPr>
          <p:cNvPr id="7" name="组合 6"/>
          <p:cNvGrpSpPr/>
          <p:nvPr userDrawn="1">
            <p:custDataLst>
              <p:tags r:id="rId7"/>
            </p:custDataLst>
          </p:nvPr>
        </p:nvGrpSpPr>
        <p:grpSpPr>
          <a:xfrm>
            <a:off x="1045845" y="1115695"/>
            <a:ext cx="2907665" cy="4837430"/>
            <a:chOff x="1933" y="1591"/>
            <a:chExt cx="4579" cy="7618"/>
          </a:xfrm>
        </p:grpSpPr>
        <p:pic>
          <p:nvPicPr>
            <p:cNvPr id="8" name="图片 7" descr="素材6"/>
            <p:cNvPicPr>
              <a:picLocks noChangeAspect="1"/>
            </p:cNvPicPr>
            <p:nvPr>
              <p:custDataLst>
                <p:tags r:id="rId8"/>
              </p:custDataLst>
            </p:nvPr>
          </p:nvPicPr>
          <p:blipFill>
            <a:blip r:embed="rId9"/>
            <a:stretch>
              <a:fillRect/>
            </a:stretch>
          </p:blipFill>
          <p:spPr>
            <a:xfrm>
              <a:off x="1933" y="1591"/>
              <a:ext cx="4579" cy="7618"/>
            </a:xfrm>
            <a:prstGeom prst="rect">
              <a:avLst/>
            </a:prstGeom>
          </p:spPr>
        </p:pic>
        <p:pic>
          <p:nvPicPr>
            <p:cNvPr id="9" name="图片 8" descr="素材8"/>
            <p:cNvPicPr>
              <a:picLocks noChangeAspect="1"/>
            </p:cNvPicPr>
            <p:nvPr>
              <p:custDataLst>
                <p:tags r:id="rId10"/>
              </p:custDataLst>
            </p:nvPr>
          </p:nvPicPr>
          <p:blipFill>
            <a:blip r:embed="rId11"/>
            <a:stretch>
              <a:fillRect/>
            </a:stretch>
          </p:blipFill>
          <p:spPr>
            <a:xfrm>
              <a:off x="2829" y="2441"/>
              <a:ext cx="1723" cy="1690"/>
            </a:xfrm>
            <a:prstGeom prst="rect">
              <a:avLst/>
            </a:prstGeom>
          </p:spPr>
        </p:pic>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latin typeface="Arial" panose="020B0604020202020204" pitchFamily="34" charset="0"/>
                <a:ea typeface="微软雅黑" panose="020B0503020204020204" charset="-122"/>
              </a:defRPr>
            </a:lvl1pPr>
            <a:lvl2pPr indent="0" eaLnBrk="1" fontAlgn="auto" latinLnBrk="0" hangingPunct="1">
              <a:defRPr baseline="0">
                <a:latin typeface="Arial" panose="020B0604020202020204" pitchFamily="34" charset="0"/>
                <a:ea typeface="微软雅黑" panose="020B0503020204020204" charset="-122"/>
              </a:defRPr>
            </a:lvl2pPr>
            <a:lvl3pPr indent="0" eaLnBrk="1" fontAlgn="auto" latinLnBrk="0" hangingPunct="1">
              <a:defRPr baseline="0">
                <a:latin typeface="Arial" panose="020B0604020202020204" pitchFamily="34" charset="0"/>
                <a:ea typeface="微软雅黑" panose="020B0503020204020204" charset="-122"/>
              </a:defRPr>
            </a:lvl3pPr>
            <a:lvl4pPr indent="0" eaLnBrk="1" fontAlgn="auto" latinLnBrk="0" hangingPunct="1">
              <a:defRPr baseline="0">
                <a:latin typeface="Arial" panose="020B0604020202020204" pitchFamily="34" charset="0"/>
                <a:ea typeface="微软雅黑" panose="020B0503020204020204" charset="-122"/>
              </a:defRPr>
            </a:lvl4pPr>
            <a:lvl5pPr indent="0" eaLnBrk="1" fontAlgn="auto" latinLnBrk="0" hangingPunct="1">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latin typeface="Arial" panose="020B0604020202020204" pitchFamily="34" charset="0"/>
              </a:defRPr>
            </a:lvl1pPr>
            <a:lvl2pPr>
              <a:defRPr baseline="0">
                <a:latin typeface="Arial" panose="020B0604020202020204" pitchFamily="34" charset="0"/>
              </a:defRPr>
            </a:lvl2pPr>
            <a:lvl3pPr>
              <a:defRPr baseline="0">
                <a:latin typeface="Arial" panose="020B0604020202020204" pitchFamily="34" charset="0"/>
              </a:defRPr>
            </a:lvl3pPr>
            <a:lvl4pPr>
              <a:defRPr baseline="0">
                <a:latin typeface="Arial" panose="020B0604020202020204" pitchFamily="34" charset="0"/>
              </a:defRPr>
            </a:lvl4pPr>
            <a:lvl5pPr>
              <a:defRPr baseline="0">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3480130" y="2923200"/>
            <a:ext cx="5230800" cy="10152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5400" b="1" i="0" u="none" strike="noStrike" kern="1200" cap="none" spc="3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pic>
        <p:nvPicPr>
          <p:cNvPr id="12" name="图片 11" descr="素材4"/>
          <p:cNvPicPr>
            <a:picLocks noChangeAspect="1"/>
          </p:cNvPicPr>
          <p:nvPr userDrawn="1">
            <p:custDataLst>
              <p:tags r:id="rId6"/>
            </p:custDataLst>
          </p:nvPr>
        </p:nvPicPr>
        <p:blipFill>
          <a:blip r:embed="rId7"/>
          <a:srcRect/>
          <a:stretch>
            <a:fillRect/>
          </a:stretch>
        </p:blipFill>
        <p:spPr>
          <a:xfrm rot="16200000" flipH="1">
            <a:off x="8582660" y="3232150"/>
            <a:ext cx="3450590" cy="3783965"/>
          </a:xfrm>
          <a:prstGeom prst="rect">
            <a:avLst/>
          </a:prstGeom>
        </p:spPr>
      </p:pic>
      <p:pic>
        <p:nvPicPr>
          <p:cNvPr id="15" name="图片 14" descr="素材1"/>
          <p:cNvPicPr>
            <a:picLocks noChangeAspect="1"/>
          </p:cNvPicPr>
          <p:nvPr userDrawn="1">
            <p:custDataLst>
              <p:tags r:id="rId8"/>
            </p:custDataLst>
          </p:nvPr>
        </p:nvPicPr>
        <p:blipFill>
          <a:blip r:embed="rId9"/>
          <a:srcRect/>
          <a:stretch>
            <a:fillRect/>
          </a:stretch>
        </p:blipFill>
        <p:spPr>
          <a:xfrm flipV="1">
            <a:off x="0" y="0"/>
            <a:ext cx="3006090" cy="2425700"/>
          </a:xfrm>
          <a:prstGeom prst="rect">
            <a:avLst/>
          </a:prstGeom>
        </p:spPr>
      </p:pic>
      <p:pic>
        <p:nvPicPr>
          <p:cNvPr id="16" name="图片 15" descr="素材5"/>
          <p:cNvPicPr>
            <a:picLocks noChangeAspect="1"/>
          </p:cNvPicPr>
          <p:nvPr userDrawn="1">
            <p:custDataLst>
              <p:tags r:id="rId10"/>
            </p:custDataLst>
          </p:nvPr>
        </p:nvPicPr>
        <p:blipFill>
          <a:blip r:embed="rId11"/>
          <a:srcRect/>
          <a:stretch>
            <a:fillRect/>
          </a:stretch>
        </p:blipFill>
        <p:spPr>
          <a:xfrm rot="16200000">
            <a:off x="52705" y="640080"/>
            <a:ext cx="1805305" cy="1911350"/>
          </a:xfrm>
          <a:prstGeom prst="rect">
            <a:avLst/>
          </a:prstGeom>
        </p:spPr>
      </p:pic>
      <p:pic>
        <p:nvPicPr>
          <p:cNvPr id="17" name="图片 16" descr="素材8"/>
          <p:cNvPicPr>
            <a:picLocks noChangeAspect="1"/>
          </p:cNvPicPr>
          <p:nvPr userDrawn="1">
            <p:custDataLst>
              <p:tags r:id="rId12"/>
            </p:custDataLst>
          </p:nvPr>
        </p:nvPicPr>
        <p:blipFill>
          <a:blip r:embed="rId13"/>
          <a:srcRect/>
          <a:stretch>
            <a:fillRect/>
          </a:stretch>
        </p:blipFill>
        <p:spPr>
          <a:xfrm>
            <a:off x="7697470" y="5485765"/>
            <a:ext cx="1759585" cy="1372235"/>
          </a:xfrm>
          <a:prstGeom prst="rect">
            <a:avLst/>
          </a:prstGeom>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2209800" y="2552400"/>
            <a:ext cx="7772400" cy="1015200"/>
          </a:xfrm>
        </p:spPr>
        <p:txBody>
          <a:bodyPr lIns="90000" tIns="46800" rIns="90000" bIns="0" anchor="t" anchorCtr="0">
            <a:normAutofit/>
          </a:bodyPr>
          <a:lstStyle>
            <a:lvl1pPr algn="ctr">
              <a:defRPr sz="6000" u="none" strike="noStrike" kern="1200" cap="none" spc="200" normalizeH="0" baseline="0">
                <a:solidFill>
                  <a:schemeClr val="tx1">
                    <a:lumMod val="75000"/>
                    <a:lumOff val="25000"/>
                  </a:schemeClr>
                </a:solidFill>
                <a:uFillTx/>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2209800" y="3607200"/>
            <a:ext cx="7772400" cy="478800"/>
          </a:xfrm>
        </p:spPr>
        <p:txBody>
          <a:bodyPr lIns="90000" tIns="0" rIns="90000" bIns="46800">
            <a:normAutofit/>
          </a:bodyPr>
          <a:lstStyle>
            <a:lvl1pPr marL="0" indent="0" algn="ctr">
              <a:lnSpc>
                <a:spcPct val="100000"/>
              </a:lnSpc>
              <a:spcAft>
                <a:spcPts val="0"/>
              </a:spcAft>
              <a:buNone/>
              <a:defRPr sz="2800" b="1" spc="100" baseline="0">
                <a:solidFill>
                  <a:schemeClr val="tx1">
                    <a:lumMod val="75000"/>
                    <a:lumOff val="25000"/>
                  </a:schemeClr>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21" name="文本占位符 20"/>
          <p:cNvSpPr>
            <a:spLocks noGrp="1"/>
          </p:cNvSpPr>
          <p:nvPr>
            <p:ph type="body" sz="quarter" idx="13" hasCustomPrompt="1"/>
            <p:custDataLst>
              <p:tags r:id="rId7"/>
            </p:custDataLst>
          </p:nvPr>
        </p:nvSpPr>
        <p:spPr>
          <a:xfrm>
            <a:off x="4535805" y="5446800"/>
            <a:ext cx="3121200" cy="399600"/>
          </a:xfrm>
        </p:spPr>
        <p:txBody>
          <a:bodyPr lIns="91440" tIns="45720" rIns="91440" bIns="45720">
            <a:normAutofit/>
          </a:bodyPr>
          <a:lstStyle>
            <a:lvl1pPr marL="0" indent="0" algn="ctr">
              <a:lnSpc>
                <a:spcPct val="100000"/>
              </a:lnSpc>
              <a:spcAft>
                <a:spcPts val="0"/>
              </a:spcAft>
              <a:buNone/>
              <a:defRPr sz="2000" u="none" strike="noStrike" kern="1200" cap="none" spc="0" normalizeH="0" baseline="0">
                <a:solidFill>
                  <a:schemeClr val="tx1">
                    <a:lumMod val="75000"/>
                    <a:lumOff val="25000"/>
                  </a:schemeClr>
                </a:solidFill>
                <a:uFillTx/>
                <a:latin typeface="Arial" panose="020B0604020202020204" pitchFamily="34" charset="0"/>
              </a:defRPr>
            </a:lvl1pPr>
          </a:lstStyle>
          <a:p>
            <a:pPr lvl="0"/>
            <a:r>
              <a:rPr lang="zh-CN" altLang="en-US" dirty="0"/>
              <a:t>汇报人姓名</a:t>
            </a:r>
            <a:endParaRPr lang="zh-CN" altLang="en-US" dirty="0"/>
          </a:p>
        </p:txBody>
      </p:sp>
      <p:pic>
        <p:nvPicPr>
          <p:cNvPr id="22" name="图片 21" descr="素材6"/>
          <p:cNvPicPr>
            <a:picLocks noChangeAspect="1"/>
          </p:cNvPicPr>
          <p:nvPr userDrawn="1">
            <p:custDataLst>
              <p:tags r:id="rId8"/>
            </p:custDataLst>
          </p:nvPr>
        </p:nvPicPr>
        <p:blipFill>
          <a:blip r:embed="rId9"/>
          <a:srcRect l="-2352" b="-27151"/>
          <a:stretch>
            <a:fillRect/>
          </a:stretch>
        </p:blipFill>
        <p:spPr>
          <a:xfrm rot="16200000">
            <a:off x="43180" y="-51435"/>
            <a:ext cx="3862705" cy="3949065"/>
          </a:xfrm>
          <a:prstGeom prst="rect">
            <a:avLst/>
          </a:prstGeom>
        </p:spPr>
      </p:pic>
      <p:grpSp>
        <p:nvGrpSpPr>
          <p:cNvPr id="23" name="组合 22"/>
          <p:cNvGrpSpPr/>
          <p:nvPr userDrawn="1">
            <p:custDataLst>
              <p:tags r:id="rId10"/>
            </p:custDataLst>
          </p:nvPr>
        </p:nvGrpSpPr>
        <p:grpSpPr>
          <a:xfrm>
            <a:off x="9029531" y="2818910"/>
            <a:ext cx="3162814" cy="4051712"/>
            <a:chOff x="10534" y="1731"/>
            <a:chExt cx="4828" cy="6337"/>
          </a:xfrm>
        </p:grpSpPr>
        <p:pic>
          <p:nvPicPr>
            <p:cNvPr id="24" name="图片 23" descr="素材4"/>
            <p:cNvPicPr>
              <a:picLocks noChangeAspect="1"/>
            </p:cNvPicPr>
            <p:nvPr>
              <p:custDataLst>
                <p:tags r:id="rId11"/>
              </p:custDataLst>
            </p:nvPr>
          </p:nvPicPr>
          <p:blipFill>
            <a:blip r:embed="rId12"/>
            <a:srcRect t="-3671"/>
            <a:stretch>
              <a:fillRect/>
            </a:stretch>
          </p:blipFill>
          <p:spPr>
            <a:xfrm>
              <a:off x="10534" y="1731"/>
              <a:ext cx="4828" cy="6337"/>
            </a:xfrm>
            <a:prstGeom prst="rect">
              <a:avLst/>
            </a:prstGeom>
          </p:spPr>
        </p:pic>
        <p:pic>
          <p:nvPicPr>
            <p:cNvPr id="25" name="图片 24" descr="素材5"/>
            <p:cNvPicPr>
              <a:picLocks noChangeAspect="1"/>
            </p:cNvPicPr>
            <p:nvPr>
              <p:custDataLst>
                <p:tags r:id="rId13"/>
              </p:custDataLst>
            </p:nvPr>
          </p:nvPicPr>
          <p:blipFill>
            <a:blip r:embed="rId14"/>
            <a:srcRect/>
            <a:stretch>
              <a:fillRect/>
            </a:stretch>
          </p:blipFill>
          <p:spPr>
            <a:xfrm>
              <a:off x="13278" y="5448"/>
              <a:ext cx="2083" cy="2600"/>
            </a:xfrm>
            <a:prstGeom prst="rect">
              <a:avLst/>
            </a:prstGeom>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4815185" y="2703600"/>
            <a:ext cx="6495415" cy="1198800"/>
          </a:xfrm>
        </p:spPr>
        <p:txBody>
          <a:bodyPr lIns="91440" tIns="45720" rIns="91440" bIns="45720" anchor="t" anchorCtr="0">
            <a:normAutofit/>
          </a:bodyPr>
          <a:lstStyle>
            <a:lvl1pPr algn="ctr">
              <a:defRPr sz="7200" u="none" strike="noStrike" kern="1200" cap="none" spc="0" normalizeH="0" baseline="0">
                <a:solidFill>
                  <a:schemeClr val="tx1">
                    <a:lumMod val="75000"/>
                    <a:lumOff val="25000"/>
                  </a:schemeClr>
                </a:solidFill>
                <a:uFillTx/>
                <a:latin typeface="Arial" panose="020B0604020202020204" pitchFamily="34" charset="0"/>
                <a:ea typeface="微软雅黑" panose="020B050302020402020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3"/>
            </p:custDataLst>
          </p:nvPr>
        </p:nvSpPr>
        <p:spPr>
          <a:xfrm>
            <a:off x="4815185" y="4359600"/>
            <a:ext cx="6495415" cy="1375200"/>
          </a:xfrm>
        </p:spPr>
        <p:txBody>
          <a:bodyPr lIns="90000" tIns="46800" rIns="90000" bIns="46800">
            <a:normAutofit/>
          </a:bodyPr>
          <a:lstStyle>
            <a:lvl1pPr marL="0" indent="0" eaLnBrk="1" fontAlgn="auto" latinLnBrk="0" hangingPunct="1">
              <a:spcAft>
                <a:spcPts val="0"/>
              </a:spcAft>
              <a:buNone/>
              <a:defRPr kumimoji="0" lang="zh-CN" altLang="en-US" sz="16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grpSp>
        <p:nvGrpSpPr>
          <p:cNvPr id="7" name="组合 6"/>
          <p:cNvGrpSpPr/>
          <p:nvPr userDrawn="1">
            <p:custDataLst>
              <p:tags r:id="rId7"/>
            </p:custDataLst>
          </p:nvPr>
        </p:nvGrpSpPr>
        <p:grpSpPr>
          <a:xfrm>
            <a:off x="1045845" y="1115695"/>
            <a:ext cx="2907665" cy="4837430"/>
            <a:chOff x="1933" y="1591"/>
            <a:chExt cx="4579" cy="7618"/>
          </a:xfrm>
        </p:grpSpPr>
        <p:pic>
          <p:nvPicPr>
            <p:cNvPr id="8" name="图片 7" descr="素材6"/>
            <p:cNvPicPr>
              <a:picLocks noChangeAspect="1"/>
            </p:cNvPicPr>
            <p:nvPr>
              <p:custDataLst>
                <p:tags r:id="rId8"/>
              </p:custDataLst>
            </p:nvPr>
          </p:nvPicPr>
          <p:blipFill>
            <a:blip r:embed="rId9"/>
            <a:stretch>
              <a:fillRect/>
            </a:stretch>
          </p:blipFill>
          <p:spPr>
            <a:xfrm>
              <a:off x="1933" y="1591"/>
              <a:ext cx="4579" cy="7618"/>
            </a:xfrm>
            <a:prstGeom prst="rect">
              <a:avLst/>
            </a:prstGeom>
          </p:spPr>
        </p:pic>
        <p:pic>
          <p:nvPicPr>
            <p:cNvPr id="9" name="图片 8" descr="素材8"/>
            <p:cNvPicPr>
              <a:picLocks noChangeAspect="1"/>
            </p:cNvPicPr>
            <p:nvPr>
              <p:custDataLst>
                <p:tags r:id="rId10"/>
              </p:custDataLst>
            </p:nvPr>
          </p:nvPicPr>
          <p:blipFill>
            <a:blip r:embed="rId11"/>
            <a:stretch>
              <a:fillRect/>
            </a:stretch>
          </p:blipFill>
          <p:spPr>
            <a:xfrm>
              <a:off x="2829" y="2441"/>
              <a:ext cx="1723" cy="1690"/>
            </a:xfrm>
            <a:prstGeom prst="rect">
              <a:avLst/>
            </a:prstGeom>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5" Type="http://schemas.openxmlformats.org/officeDocument/2006/relationships/theme" Target="../theme/theme2.xml"/><Relationship Id="rId24" Type="http://schemas.openxmlformats.org/officeDocument/2006/relationships/tags" Target="../tags/tag119.xml"/><Relationship Id="rId23" Type="http://schemas.openxmlformats.org/officeDocument/2006/relationships/tags" Target="../tags/tag118.xml"/><Relationship Id="rId22" Type="http://schemas.openxmlformats.org/officeDocument/2006/relationships/tags" Target="../tags/tag117.xml"/><Relationship Id="rId21" Type="http://schemas.openxmlformats.org/officeDocument/2006/relationships/tags" Target="../tags/tag116.xml"/><Relationship Id="rId20" Type="http://schemas.openxmlformats.org/officeDocument/2006/relationships/tags" Target="../tags/tag115.xml"/><Relationship Id="rId2" Type="http://schemas.openxmlformats.org/officeDocument/2006/relationships/slideLayout" Target="../slideLayouts/slideLayout5.xml"/><Relationship Id="rId19" Type="http://schemas.openxmlformats.org/officeDocument/2006/relationships/tags" Target="../tags/tag114.xml"/><Relationship Id="rId18" Type="http://schemas.openxmlformats.org/officeDocument/2006/relationships/slideLayout" Target="../slideLayouts/slideLayout21.xml"/><Relationship Id="rId17" Type="http://schemas.openxmlformats.org/officeDocument/2006/relationships/slideLayout" Target="../slideLayouts/slideLayout20.xml"/><Relationship Id="rId16" Type="http://schemas.openxmlformats.org/officeDocument/2006/relationships/slideLayout" Target="../slideLayouts/slideLayout19.xml"/><Relationship Id="rId15" Type="http://schemas.openxmlformats.org/officeDocument/2006/relationships/slideLayout" Target="../slideLayouts/slideLayout18.xml"/><Relationship Id="rId14" Type="http://schemas.openxmlformats.org/officeDocument/2006/relationships/slideLayout" Target="../slideLayouts/slideLayout17.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5" Type="http://schemas.openxmlformats.org/officeDocument/2006/relationships/theme" Target="../theme/theme3.xml"/><Relationship Id="rId24" Type="http://schemas.openxmlformats.org/officeDocument/2006/relationships/tags" Target="../tags/tag238.xml"/><Relationship Id="rId23" Type="http://schemas.openxmlformats.org/officeDocument/2006/relationships/tags" Target="../tags/tag237.xml"/><Relationship Id="rId22" Type="http://schemas.openxmlformats.org/officeDocument/2006/relationships/tags" Target="../tags/tag236.xml"/><Relationship Id="rId21" Type="http://schemas.openxmlformats.org/officeDocument/2006/relationships/tags" Target="../tags/tag235.xml"/><Relationship Id="rId20" Type="http://schemas.openxmlformats.org/officeDocument/2006/relationships/tags" Target="../tags/tag234.xml"/><Relationship Id="rId2" Type="http://schemas.openxmlformats.org/officeDocument/2006/relationships/slideLayout" Target="../slideLayouts/slideLayout23.xml"/><Relationship Id="rId19" Type="http://schemas.openxmlformats.org/officeDocument/2006/relationships/tags" Target="../tags/tag233.xml"/><Relationship Id="rId18" Type="http://schemas.openxmlformats.org/officeDocument/2006/relationships/slideLayout" Target="../slideLayouts/slideLayout39.xml"/><Relationship Id="rId17" Type="http://schemas.openxmlformats.org/officeDocument/2006/relationships/slideLayout" Target="../slideLayouts/slideLayout38.xml"/><Relationship Id="rId16" Type="http://schemas.openxmlformats.org/officeDocument/2006/relationships/slideLayout" Target="../slideLayouts/slideLayout37.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242.xml"/><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295.xml"/><Relationship Id="rId2" Type="http://schemas.openxmlformats.org/officeDocument/2006/relationships/tags" Target="../tags/tag294.xml"/><Relationship Id="rId1" Type="http://schemas.openxmlformats.org/officeDocument/2006/relationships/tags" Target="../tags/tag293.xml"/></Relationships>
</file>

<file path=ppt/slides/_rels/slide11.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tags" Target="../tags/tag303.xml"/><Relationship Id="rId7" Type="http://schemas.openxmlformats.org/officeDocument/2006/relationships/tags" Target="../tags/tag302.xml"/><Relationship Id="rId6" Type="http://schemas.openxmlformats.org/officeDocument/2006/relationships/tags" Target="../tags/tag301.xml"/><Relationship Id="rId5" Type="http://schemas.openxmlformats.org/officeDocument/2006/relationships/tags" Target="../tags/tag300.xml"/><Relationship Id="rId4" Type="http://schemas.openxmlformats.org/officeDocument/2006/relationships/tags" Target="../tags/tag299.xml"/><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slideLayout" Target="../slideLayouts/slideLayout28.xml"/><Relationship Id="rId10" Type="http://schemas.openxmlformats.org/officeDocument/2006/relationships/tags" Target="../tags/tag304.xml"/><Relationship Id="rId1" Type="http://schemas.openxmlformats.org/officeDocument/2006/relationships/tags" Target="../tags/tag296.xml"/></Relationships>
</file>

<file path=ppt/slides/_rels/slide12.xml.rels><?xml version="1.0" encoding="UTF-8" standalone="yes"?>
<Relationships xmlns="http://schemas.openxmlformats.org/package/2006/relationships"><Relationship Id="rId9" Type="http://schemas.openxmlformats.org/officeDocument/2006/relationships/tags" Target="../tags/tag312.xml"/><Relationship Id="rId8" Type="http://schemas.openxmlformats.org/officeDocument/2006/relationships/tags" Target="../tags/tag311.xml"/><Relationship Id="rId7" Type="http://schemas.openxmlformats.org/officeDocument/2006/relationships/image" Target="../media/image20.png"/><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 Id="rId3" Type="http://schemas.openxmlformats.org/officeDocument/2006/relationships/tags" Target="../tags/tag307.xml"/><Relationship Id="rId2" Type="http://schemas.openxmlformats.org/officeDocument/2006/relationships/tags" Target="../tags/tag306.xml"/><Relationship Id="rId11" Type="http://schemas.openxmlformats.org/officeDocument/2006/relationships/slideLayout" Target="../slideLayouts/slideLayout28.xml"/><Relationship Id="rId10" Type="http://schemas.openxmlformats.org/officeDocument/2006/relationships/tags" Target="../tags/tag313.xml"/><Relationship Id="rId1" Type="http://schemas.openxmlformats.org/officeDocument/2006/relationships/tags" Target="../tags/tag305.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8.xml"/><Relationship Id="rId7" Type="http://schemas.openxmlformats.org/officeDocument/2006/relationships/tags" Target="../tags/tag319.xml"/><Relationship Id="rId6" Type="http://schemas.openxmlformats.org/officeDocument/2006/relationships/image" Target="../media/image21.png"/><Relationship Id="rId5" Type="http://schemas.openxmlformats.org/officeDocument/2006/relationships/tags" Target="../tags/tag318.xml"/><Relationship Id="rId4" Type="http://schemas.openxmlformats.org/officeDocument/2006/relationships/tags" Target="../tags/tag317.xml"/><Relationship Id="rId3" Type="http://schemas.openxmlformats.org/officeDocument/2006/relationships/tags" Target="../tags/tag316.xml"/><Relationship Id="rId2" Type="http://schemas.openxmlformats.org/officeDocument/2006/relationships/tags" Target="../tags/tag315.xml"/><Relationship Id="rId1" Type="http://schemas.openxmlformats.org/officeDocument/2006/relationships/tags" Target="../tags/tag314.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28.xml"/><Relationship Id="rId7" Type="http://schemas.openxmlformats.org/officeDocument/2006/relationships/tags" Target="../tags/tag325.xml"/><Relationship Id="rId6" Type="http://schemas.openxmlformats.org/officeDocument/2006/relationships/image" Target="../media/image22.png"/><Relationship Id="rId5" Type="http://schemas.openxmlformats.org/officeDocument/2006/relationships/tags" Target="../tags/tag324.xml"/><Relationship Id="rId4" Type="http://schemas.openxmlformats.org/officeDocument/2006/relationships/tags" Target="../tags/tag323.xml"/><Relationship Id="rId3" Type="http://schemas.openxmlformats.org/officeDocument/2006/relationships/tags" Target="../tags/tag322.xml"/><Relationship Id="rId2" Type="http://schemas.openxmlformats.org/officeDocument/2006/relationships/tags" Target="../tags/tag321.xml"/><Relationship Id="rId1" Type="http://schemas.openxmlformats.org/officeDocument/2006/relationships/tags" Target="../tags/tag320.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329.xml"/><Relationship Id="rId3" Type="http://schemas.openxmlformats.org/officeDocument/2006/relationships/tags" Target="../tags/tag328.xml"/><Relationship Id="rId2" Type="http://schemas.openxmlformats.org/officeDocument/2006/relationships/tags" Target="../tags/tag327.xml"/><Relationship Id="rId1" Type="http://schemas.openxmlformats.org/officeDocument/2006/relationships/tags" Target="../tags/tag326.xml"/></Relationships>
</file>

<file path=ppt/slides/_rels/slide2.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tags" Target="../tags/tag248.xml"/><Relationship Id="rId7" Type="http://schemas.openxmlformats.org/officeDocument/2006/relationships/tags" Target="../tags/tag247.xml"/><Relationship Id="rId6" Type="http://schemas.openxmlformats.org/officeDocument/2006/relationships/image" Target="../media/image13.png"/><Relationship Id="rId5" Type="http://schemas.openxmlformats.org/officeDocument/2006/relationships/tags" Target="../tags/tag246.xml"/><Relationship Id="rId4" Type="http://schemas.openxmlformats.org/officeDocument/2006/relationships/tags" Target="../tags/tag245.xml"/><Relationship Id="rId3" Type="http://schemas.openxmlformats.org/officeDocument/2006/relationships/tags" Target="../tags/tag244.xml"/><Relationship Id="rId2" Type="http://schemas.openxmlformats.org/officeDocument/2006/relationships/image" Target="../media/image12.png"/><Relationship Id="rId16" Type="http://schemas.openxmlformats.org/officeDocument/2006/relationships/slideLayout" Target="../slideLayouts/slideLayout9.xml"/><Relationship Id="rId15" Type="http://schemas.openxmlformats.org/officeDocument/2006/relationships/tags" Target="../tags/tag255.xml"/><Relationship Id="rId14" Type="http://schemas.openxmlformats.org/officeDocument/2006/relationships/tags" Target="../tags/tag254.xml"/><Relationship Id="rId13" Type="http://schemas.openxmlformats.org/officeDocument/2006/relationships/tags" Target="../tags/tag253.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tags" Target="../tags/tag243.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258.xml"/><Relationship Id="rId2" Type="http://schemas.openxmlformats.org/officeDocument/2006/relationships/tags" Target="../tags/tag257.xml"/><Relationship Id="rId1" Type="http://schemas.openxmlformats.org/officeDocument/2006/relationships/tags" Target="../tags/tag256.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tags" Target="../tags/tag265.xml"/><Relationship Id="rId7" Type="http://schemas.openxmlformats.org/officeDocument/2006/relationships/image" Target="../media/image14.jpeg"/><Relationship Id="rId6" Type="http://schemas.openxmlformats.org/officeDocument/2006/relationships/tags" Target="../tags/tag264.xml"/><Relationship Id="rId5" Type="http://schemas.openxmlformats.org/officeDocument/2006/relationships/tags" Target="../tags/tag263.xml"/><Relationship Id="rId4" Type="http://schemas.openxmlformats.org/officeDocument/2006/relationships/tags" Target="../tags/tag262.xml"/><Relationship Id="rId3" Type="http://schemas.openxmlformats.org/officeDocument/2006/relationships/tags" Target="../tags/tag261.xml"/><Relationship Id="rId2" Type="http://schemas.openxmlformats.org/officeDocument/2006/relationships/tags" Target="../tags/tag260.xml"/><Relationship Id="rId1" Type="http://schemas.openxmlformats.org/officeDocument/2006/relationships/tags" Target="../tags/tag259.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tags" Target="../tags/tag272.xml"/><Relationship Id="rId7" Type="http://schemas.openxmlformats.org/officeDocument/2006/relationships/image" Target="../media/image15.jpeg"/><Relationship Id="rId6" Type="http://schemas.openxmlformats.org/officeDocument/2006/relationships/tags" Target="../tags/tag271.xml"/><Relationship Id="rId5" Type="http://schemas.openxmlformats.org/officeDocument/2006/relationships/tags" Target="../tags/tag270.xml"/><Relationship Id="rId4" Type="http://schemas.openxmlformats.org/officeDocument/2006/relationships/tags" Target="../tags/tag269.xml"/><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tags" Target="../tags/tag266.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275.xml"/><Relationship Id="rId2" Type="http://schemas.openxmlformats.org/officeDocument/2006/relationships/tags" Target="../tags/tag274.xml"/><Relationship Id="rId1" Type="http://schemas.openxmlformats.org/officeDocument/2006/relationships/tags" Target="../tags/tag273.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8.xml"/><Relationship Id="rId7" Type="http://schemas.openxmlformats.org/officeDocument/2006/relationships/tags" Target="../tags/tag281.xml"/><Relationship Id="rId6" Type="http://schemas.openxmlformats.org/officeDocument/2006/relationships/tags" Target="../tags/tag280.xml"/><Relationship Id="rId5" Type="http://schemas.openxmlformats.org/officeDocument/2006/relationships/tags" Target="../tags/tag279.xml"/><Relationship Id="rId4" Type="http://schemas.openxmlformats.org/officeDocument/2006/relationships/tags" Target="../tags/tag278.xml"/><Relationship Id="rId3" Type="http://schemas.openxmlformats.org/officeDocument/2006/relationships/image" Target="../media/image16.jpeg"/><Relationship Id="rId2" Type="http://schemas.openxmlformats.org/officeDocument/2006/relationships/tags" Target="../tags/tag277.xml"/><Relationship Id="rId1" Type="http://schemas.openxmlformats.org/officeDocument/2006/relationships/tags" Target="../tags/tag276.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8.xml"/><Relationship Id="rId7" Type="http://schemas.openxmlformats.org/officeDocument/2006/relationships/tags" Target="../tags/tag287.xml"/><Relationship Id="rId6" Type="http://schemas.openxmlformats.org/officeDocument/2006/relationships/image" Target="../media/image17.jpeg"/><Relationship Id="rId5" Type="http://schemas.openxmlformats.org/officeDocument/2006/relationships/tags" Target="../tags/tag286.xml"/><Relationship Id="rId4" Type="http://schemas.openxmlformats.org/officeDocument/2006/relationships/tags" Target="../tags/tag285.xml"/><Relationship Id="rId3" Type="http://schemas.openxmlformats.org/officeDocument/2006/relationships/tags" Target="../tags/tag284.xml"/><Relationship Id="rId2" Type="http://schemas.openxmlformats.org/officeDocument/2006/relationships/tags" Target="../tags/tag283.xml"/><Relationship Id="rId1" Type="http://schemas.openxmlformats.org/officeDocument/2006/relationships/tags" Target="../tags/tag282.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8.xml"/><Relationship Id="rId6" Type="http://schemas.openxmlformats.org/officeDocument/2006/relationships/tags" Target="../tags/tag292.xml"/><Relationship Id="rId5" Type="http://schemas.openxmlformats.org/officeDocument/2006/relationships/image" Target="../media/image18.jpeg"/><Relationship Id="rId4" Type="http://schemas.openxmlformats.org/officeDocument/2006/relationships/tags" Target="../tags/tag291.xml"/><Relationship Id="rId3" Type="http://schemas.openxmlformats.org/officeDocument/2006/relationships/tags" Target="../tags/tag290.xml"/><Relationship Id="rId2" Type="http://schemas.openxmlformats.org/officeDocument/2006/relationships/tags" Target="../tags/tag289.xml"/><Relationship Id="rId1" Type="http://schemas.openxmlformats.org/officeDocument/2006/relationships/tags" Target="../tags/tag28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1860550" y="1837690"/>
            <a:ext cx="8470900" cy="3169285"/>
          </a:xfrm>
          <a:prstGeom prst="rect">
            <a:avLst/>
          </a:prstGeom>
          <a:noFill/>
        </p:spPr>
        <p:txBody>
          <a:bodyPr wrap="square" rtlCol="0">
            <a:normAutofit/>
          </a:bodyPr>
          <a:p>
            <a:pPr algn="ctr"/>
            <a:r>
              <a:rPr lang="en-US" altLang="zh-CN" sz="20000" b="1" spc="300" dirty="0">
                <a:solidFill>
                  <a:schemeClr val="lt1">
                    <a:lumMod val="65000"/>
                    <a:alpha val="10000"/>
                  </a:schemeClr>
                </a:solidFill>
                <a:uFillTx/>
                <a:latin typeface="Arial" panose="020B0604020202020204" pitchFamily="34" charset="0"/>
                <a:ea typeface="微软雅黑" panose="020B0503020204020204" charset="-122"/>
                <a:sym typeface="Arial" panose="020B0604020202020204" pitchFamily="34" charset="0"/>
              </a:rPr>
              <a:t>2021</a:t>
            </a:r>
            <a:endParaRPr lang="en-US" altLang="zh-CN" sz="20000" b="1" spc="300" dirty="0">
              <a:solidFill>
                <a:schemeClr val="lt1">
                  <a:lumMod val="65000"/>
                  <a:alpha val="10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5" name="标题 4"/>
          <p:cNvSpPr>
            <a:spLocks noGrp="1"/>
          </p:cNvSpPr>
          <p:nvPr>
            <p:ph type="ctrTitle"/>
            <p:custDataLst>
              <p:tags r:id="rId2"/>
            </p:custDataLst>
          </p:nvPr>
        </p:nvSpPr>
        <p:spPr>
          <a:xfrm>
            <a:off x="2209800" y="2552400"/>
            <a:ext cx="7772400" cy="1015200"/>
          </a:xfrm>
        </p:spPr>
        <p:txBody>
          <a:bodyPr>
            <a:normAutofit fontScale="90000"/>
          </a:bodyPr>
          <a:p>
            <a:pPr marL="0" indent="0" algn="ctr">
              <a:lnSpc>
                <a:spcPct val="100000"/>
              </a:lnSpc>
              <a:spcBef>
                <a:spcPts val="0"/>
              </a:spcBef>
              <a:spcAft>
                <a:spcPts val="0"/>
              </a:spcAft>
              <a:buSzPct val="100000"/>
              <a:buNone/>
            </a:pPr>
            <a:r>
              <a:rPr lang="zh-CN" altLang="en-US" sz="6000" dirty="0">
                <a:solidFill>
                  <a:schemeClr val="accent1">
                    <a:lumMod val="75000"/>
                  </a:schemeClr>
                </a:solidFill>
                <a:sym typeface="+mn-lt"/>
              </a:rPr>
              <a:t>提词器</a:t>
            </a:r>
            <a:endParaRPr lang="zh-CN" altLang="en-US" sz="6000" dirty="0">
              <a:solidFill>
                <a:schemeClr val="accent1">
                  <a:lumMod val="75000"/>
                </a:schemeClr>
              </a:solidFill>
              <a:sym typeface="+mn-lt"/>
            </a:endParaRPr>
          </a:p>
        </p:txBody>
      </p:sp>
      <p:sp>
        <p:nvSpPr>
          <p:cNvPr id="7" name="副标题 6"/>
          <p:cNvSpPr>
            <a:spLocks noGrp="1"/>
          </p:cNvSpPr>
          <p:nvPr>
            <p:ph type="subTitle" idx="1"/>
            <p:custDataLst>
              <p:tags r:id="rId3"/>
            </p:custDataLst>
          </p:nvPr>
        </p:nvSpPr>
        <p:spPr>
          <a:xfrm>
            <a:off x="2209800" y="3607200"/>
            <a:ext cx="7772400" cy="478800"/>
          </a:xfrm>
        </p:spPr>
        <p:txBody>
          <a:bodyPr/>
          <a:p>
            <a:pPr marL="0" indent="0" algn="ctr">
              <a:lnSpc>
                <a:spcPct val="100000"/>
              </a:lnSpc>
              <a:spcBef>
                <a:spcPts val="0"/>
              </a:spcBef>
              <a:spcAft>
                <a:spcPts val="0"/>
              </a:spcAft>
              <a:buSzPct val="100000"/>
              <a:buNone/>
            </a:pPr>
            <a:r>
              <a:rPr lang="en-US" altLang="zh-CN" sz="2800">
                <a:solidFill>
                  <a:schemeClr val="dk1">
                    <a:lumMod val="75000"/>
                    <a:lumOff val="25000"/>
                  </a:schemeClr>
                </a:solidFill>
              </a:rPr>
              <a:t>Prom</a:t>
            </a:r>
            <a:r>
              <a:rPr lang="en-US" altLang="zh-CN" sz="2800">
                <a:solidFill>
                  <a:schemeClr val="dk1">
                    <a:lumMod val="75000"/>
                    <a:lumOff val="25000"/>
                  </a:schemeClr>
                </a:solidFill>
              </a:rPr>
              <a:t>pter</a:t>
            </a:r>
            <a:endParaRPr lang="en-US" altLang="zh-CN" sz="2800">
              <a:solidFill>
                <a:schemeClr val="dk1">
                  <a:lumMod val="75000"/>
                  <a:lumOff val="25000"/>
                </a:schemeClr>
              </a:solidFill>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500" advClick="0" advTm="0"/>
    </mc:Choice>
    <mc:Fallback>
      <p:transition advClick="0" advTm="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5584190" y="4175760"/>
            <a:ext cx="5726430" cy="1630045"/>
          </a:xfrm>
          <a:prstGeom prst="rect">
            <a:avLst/>
          </a:prstGeom>
          <a:noFill/>
        </p:spPr>
        <p:txBody>
          <a:bodyPr wrap="square" rtlCol="0">
            <a:spAutoFit/>
          </a:bodyPr>
          <a:p>
            <a:pPr marL="0" indent="0" algn="ctr">
              <a:lnSpc>
                <a:spcPct val="100000"/>
              </a:lnSpc>
              <a:spcBef>
                <a:spcPts val="0"/>
              </a:spcBef>
              <a:spcAft>
                <a:spcPts val="0"/>
              </a:spcAft>
              <a:buSzPct val="100000"/>
              <a:buNone/>
            </a:pPr>
            <a:r>
              <a:rPr lang="zh-CN" altLang="en-US" sz="10000" b="1" spc="300" dirty="0">
                <a:solidFill>
                  <a:schemeClr val="tx1">
                    <a:alpha val="10000"/>
                  </a:schemeClr>
                </a:solidFill>
                <a:latin typeface="Arial" panose="020B0604020202020204" pitchFamily="34" charset="0"/>
                <a:ea typeface="微软雅黑" panose="020B0503020204020204" charset="-122"/>
                <a:sym typeface="+mn-lt"/>
              </a:rPr>
              <a:t>项目展示</a:t>
            </a:r>
            <a:endParaRPr lang="zh-CN" altLang="en-US" sz="10000" b="1" spc="300" dirty="0">
              <a:solidFill>
                <a:schemeClr val="tx1">
                  <a:alpha val="10000"/>
                </a:schemeClr>
              </a:solidFill>
              <a:latin typeface="Arial" panose="020B0604020202020204" pitchFamily="34" charset="0"/>
              <a:ea typeface="微软雅黑" panose="020B0503020204020204" charset="-122"/>
              <a:sym typeface="+mn-lt"/>
            </a:endParaRPr>
          </a:p>
        </p:txBody>
      </p:sp>
      <p:sp>
        <p:nvSpPr>
          <p:cNvPr id="9" name="标题 8"/>
          <p:cNvSpPr>
            <a:spLocks noGrp="1"/>
          </p:cNvSpPr>
          <p:nvPr>
            <p:ph type="title"/>
            <p:custDataLst>
              <p:tags r:id="rId2"/>
            </p:custDataLst>
          </p:nvPr>
        </p:nvSpPr>
        <p:spPr>
          <a:xfrm>
            <a:off x="4815185" y="2703600"/>
            <a:ext cx="6495415" cy="1198800"/>
          </a:xfrm>
        </p:spPr>
        <p:txBody>
          <a:bodyPr/>
          <a:p>
            <a:pPr marL="0" indent="0" algn="ctr">
              <a:lnSpc>
                <a:spcPct val="100000"/>
              </a:lnSpc>
              <a:spcBef>
                <a:spcPts val="0"/>
              </a:spcBef>
              <a:spcAft>
                <a:spcPts val="0"/>
              </a:spcAft>
              <a:buSzPct val="100000"/>
              <a:buNone/>
            </a:pPr>
            <a:r>
              <a:rPr lang="en-US" altLang="zh-CN" sz="7200" u="sng" dirty="0">
                <a:solidFill>
                  <a:schemeClr val="accent1">
                    <a:lumMod val="75000"/>
                  </a:schemeClr>
                </a:solidFill>
                <a:sym typeface="+mn-lt"/>
              </a:rPr>
              <a:t>Part three</a:t>
            </a:r>
            <a:endParaRPr lang="en-US" altLang="zh-CN" sz="7200" u="sng" dirty="0">
              <a:solidFill>
                <a:schemeClr val="accent1">
                  <a:lumMod val="75000"/>
                </a:schemeClr>
              </a:solidFill>
              <a:sym typeface="+mn-lt"/>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500" advClick="0" advTm="0"/>
    </mc:Choice>
    <mc:Fallback>
      <p:transition advClick="0"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装饰矩形"/>
          <p:cNvSpPr/>
          <p:nvPr>
            <p:custDataLst>
              <p:tags r:id="rId1"/>
            </p:custDataLst>
          </p:nvPr>
        </p:nvSpPr>
        <p:spPr>
          <a:xfrm>
            <a:off x="6819855" y="1470001"/>
            <a:ext cx="4931410" cy="4213225"/>
          </a:xfrm>
          <a:prstGeom prst="rect">
            <a:avLst/>
          </a:prstGeom>
          <a:solidFill>
            <a:schemeClr val="dk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kumimoji="1" lang="zh-CN" altLang="en-US" sz="1600" b="1">
              <a:solidFill>
                <a:schemeClr val="lt1"/>
              </a:solidFill>
              <a:latin typeface="微软雅黑" panose="020B0503020204020204" charset="-122"/>
              <a:ea typeface="微软雅黑" panose="020B0503020204020204" charset="-122"/>
              <a:sym typeface="+mn-ea"/>
            </a:endParaRPr>
          </a:p>
        </p:txBody>
      </p:sp>
      <p:sp>
        <p:nvSpPr>
          <p:cNvPr id="4" name="任意多边形: 形状 21"/>
          <p:cNvSpPr/>
          <p:nvPr>
            <p:custDataLst>
              <p:tags r:id="rId2"/>
            </p:custDataLst>
          </p:nvPr>
        </p:nvSpPr>
        <p:spPr>
          <a:xfrm rot="7318264">
            <a:off x="5036211" y="2742464"/>
            <a:ext cx="225942" cy="5506892"/>
          </a:xfrm>
          <a:custGeom>
            <a:avLst/>
            <a:gdLst>
              <a:gd name="connsiteX0" fmla="*/ 0 w 225942"/>
              <a:gd name="connsiteY0" fmla="*/ 5506892 h 5506892"/>
              <a:gd name="connsiteX1" fmla="*/ 0 w 225942"/>
              <a:gd name="connsiteY1" fmla="*/ 0 h 5506892"/>
              <a:gd name="connsiteX2" fmla="*/ 225942 w 225942"/>
              <a:gd name="connsiteY2" fmla="*/ 361990 h 5506892"/>
              <a:gd name="connsiteX3" fmla="*/ 225942 w 225942"/>
              <a:gd name="connsiteY3" fmla="*/ 5506892 h 5506892"/>
            </a:gdLst>
            <a:ahLst/>
            <a:cxnLst>
              <a:cxn ang="0">
                <a:pos x="connsiteX0" y="connsiteY0"/>
              </a:cxn>
              <a:cxn ang="0">
                <a:pos x="connsiteX1" y="connsiteY1"/>
              </a:cxn>
              <a:cxn ang="0">
                <a:pos x="connsiteX2" y="connsiteY2"/>
              </a:cxn>
              <a:cxn ang="0">
                <a:pos x="connsiteX3" y="connsiteY3"/>
              </a:cxn>
            </a:cxnLst>
            <a:rect l="l" t="t" r="r" b="b"/>
            <a:pathLst>
              <a:path w="225942" h="5506892">
                <a:moveTo>
                  <a:pt x="0" y="5506892"/>
                </a:moveTo>
                <a:lnTo>
                  <a:pt x="0" y="0"/>
                </a:lnTo>
                <a:lnTo>
                  <a:pt x="225942" y="361990"/>
                </a:lnTo>
                <a:lnTo>
                  <a:pt x="225942" y="5506892"/>
                </a:lnTo>
                <a:close/>
              </a:path>
            </a:pathLst>
          </a:custGeom>
          <a:solidFill>
            <a:schemeClr val="accent2">
              <a:lumMod val="60000"/>
              <a:lumOff val="4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2" name="任意多边形: 形状 19"/>
          <p:cNvSpPr/>
          <p:nvPr>
            <p:custDataLst>
              <p:tags r:id="rId3"/>
            </p:custDataLst>
          </p:nvPr>
        </p:nvSpPr>
        <p:spPr>
          <a:xfrm rot="7318264">
            <a:off x="5764097" y="-779973"/>
            <a:ext cx="672094" cy="10381936"/>
          </a:xfrm>
          <a:custGeom>
            <a:avLst/>
            <a:gdLst>
              <a:gd name="connsiteX0" fmla="*/ 0 w 672094"/>
              <a:gd name="connsiteY0" fmla="*/ 10381936 h 10381936"/>
              <a:gd name="connsiteX1" fmla="*/ 0 w 672094"/>
              <a:gd name="connsiteY1" fmla="*/ 0 h 10381936"/>
              <a:gd name="connsiteX2" fmla="*/ 483 w 672094"/>
              <a:gd name="connsiteY2" fmla="*/ 0 h 10381936"/>
              <a:gd name="connsiteX3" fmla="*/ 672094 w 672094"/>
              <a:gd name="connsiteY3" fmla="*/ 1076012 h 10381936"/>
              <a:gd name="connsiteX4" fmla="*/ 672094 w 672094"/>
              <a:gd name="connsiteY4" fmla="*/ 10381936 h 10381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094" h="10381936">
                <a:moveTo>
                  <a:pt x="0" y="10381936"/>
                </a:moveTo>
                <a:lnTo>
                  <a:pt x="0" y="0"/>
                </a:lnTo>
                <a:lnTo>
                  <a:pt x="483" y="0"/>
                </a:lnTo>
                <a:lnTo>
                  <a:pt x="672094" y="1076012"/>
                </a:lnTo>
                <a:lnTo>
                  <a:pt x="672094" y="10381936"/>
                </a:lnTo>
                <a:close/>
              </a:path>
            </a:pathLst>
          </a:custGeom>
          <a:solidFill>
            <a:schemeClr val="accent1">
              <a:lumMod val="60000"/>
              <a:lumOff val="4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cxnSp>
        <p:nvCxnSpPr>
          <p:cNvPr id="5" name="直接连接符 4"/>
          <p:cNvCxnSpPr/>
          <p:nvPr>
            <p:custDataLst>
              <p:tags r:id="rId4"/>
            </p:custDataLst>
          </p:nvPr>
        </p:nvCxnSpPr>
        <p:spPr>
          <a:xfrm>
            <a:off x="493059" y="622007"/>
            <a:ext cx="11181975" cy="0"/>
          </a:xfrm>
          <a:prstGeom prst="line">
            <a:avLst/>
          </a:prstGeom>
          <a:ln w="12700">
            <a:solidFill>
              <a:schemeClr val="lt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5"/>
            </p:custDataLst>
          </p:nvPr>
        </p:nvCxnSpPr>
        <p:spPr>
          <a:xfrm>
            <a:off x="610829" y="3984367"/>
            <a:ext cx="5181600" cy="0"/>
          </a:xfrm>
          <a:prstGeom prst="line">
            <a:avLst/>
          </a:prstGeom>
          <a:ln w="12700">
            <a:solidFill>
              <a:schemeClr val="lt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6"/>
            </p:custDataLst>
          </p:nvPr>
        </p:nvSpPr>
        <p:spPr>
          <a:xfrm>
            <a:off x="609560" y="1828802"/>
            <a:ext cx="5181638" cy="1995665"/>
          </a:xfrm>
          <a:prstGeom prst="rect">
            <a:avLst/>
          </a:prstGeom>
          <a:noFill/>
        </p:spPr>
        <p:txBody>
          <a:bodyPr wrap="square" lIns="63500" tIns="25400" rIns="63500" bIns="25400" rtlCol="0" anchor="b" anchorCtr="0">
            <a:normAutofit/>
          </a:bodyPr>
          <a:p>
            <a:pPr marL="0" indent="0" algn="l">
              <a:lnSpc>
                <a:spcPct val="100000"/>
              </a:lnSpc>
              <a:spcBef>
                <a:spcPts val="0"/>
              </a:spcBef>
              <a:spcAft>
                <a:spcPts val="0"/>
              </a:spcAft>
              <a:buSzPct val="100000"/>
              <a:buNone/>
            </a:pPr>
            <a:r>
              <a:rPr lang="zh-CN" altLang="en-US" sz="5800" b="1" spc="419">
                <a:solidFill>
                  <a:schemeClr val="accent1">
                    <a:lumMod val="75000"/>
                  </a:schemeClr>
                </a:solidFill>
                <a:latin typeface="微软雅黑" panose="020B0503020204020204" charset="-122"/>
                <a:ea typeface="微软雅黑" panose="020B0503020204020204" charset="-122"/>
              </a:rPr>
              <a:t>登录注册</a:t>
            </a:r>
            <a:r>
              <a:rPr lang="zh-CN" altLang="en-US" sz="5800" b="1" spc="419">
                <a:solidFill>
                  <a:schemeClr val="accent1">
                    <a:lumMod val="75000"/>
                  </a:schemeClr>
                </a:solidFill>
                <a:latin typeface="微软雅黑" panose="020B0503020204020204" charset="-122"/>
                <a:ea typeface="微软雅黑" panose="020B0503020204020204" charset="-122"/>
              </a:rPr>
              <a:t>部分</a:t>
            </a:r>
            <a:endParaRPr lang="zh-CN" altLang="en-US" sz="5800" b="1" spc="419">
              <a:solidFill>
                <a:schemeClr val="accent1">
                  <a:lumMod val="75000"/>
                </a:schemeClr>
              </a:solidFill>
              <a:latin typeface="微软雅黑" panose="020B0503020204020204" charset="-122"/>
              <a:ea typeface="微软雅黑" panose="020B0503020204020204" charset="-122"/>
            </a:endParaRPr>
          </a:p>
        </p:txBody>
      </p:sp>
      <p:sp>
        <p:nvSpPr>
          <p:cNvPr id="7" name="Title 6"/>
          <p:cNvSpPr txBox="1"/>
          <p:nvPr>
            <p:custDataLst>
              <p:tags r:id="rId7"/>
            </p:custDataLst>
          </p:nvPr>
        </p:nvSpPr>
        <p:spPr>
          <a:xfrm>
            <a:off x="609555" y="4129276"/>
            <a:ext cx="5181600" cy="899922"/>
          </a:xfrm>
          <a:prstGeom prst="rect">
            <a:avLst/>
          </a:prstGeom>
          <a:noFill/>
          <a:ln w="3175">
            <a:noFill/>
            <a:prstDash val="dash"/>
          </a:ln>
        </p:spPr>
        <p:txBody>
          <a:bodyPr wrap="square" lIns="63500" tIns="25400" rIns="63500" bIns="25400" anchor="t" anchorCtr="0">
            <a:normAutofit fontScale="7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00000"/>
              </a:lnSpc>
              <a:spcBef>
                <a:spcPts val="0"/>
              </a:spcBef>
              <a:spcAft>
                <a:spcPts val="800"/>
              </a:spcAft>
              <a:buSzPct val="100000"/>
              <a:buNone/>
            </a:pPr>
            <a:r>
              <a:rPr lang="zh-CN" altLang="en-US" sz="5200" spc="3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lt"/>
              </a:rPr>
              <a:t>填写好关键信息后</a:t>
            </a:r>
            <a:r>
              <a:rPr lang="zh-CN" altLang="en-US" sz="5200" spc="3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lt"/>
              </a:rPr>
              <a:t>登录</a:t>
            </a:r>
            <a:endParaRPr lang="zh-CN" altLang="en-US" sz="5200" spc="3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p:txBody>
      </p:sp>
      <p:pic>
        <p:nvPicPr>
          <p:cNvPr id="9" name="图片 8"/>
          <p:cNvPicPr>
            <a:picLocks noChangeAspect="1"/>
          </p:cNvPicPr>
          <p:nvPr>
            <p:custDataLst>
              <p:tags r:id="rId8"/>
            </p:custDataLst>
          </p:nvPr>
        </p:nvPicPr>
        <p:blipFill rotWithShape="1">
          <a:blip r:embed="rId9"/>
          <a:srcRect l="9374" r="9374"/>
          <a:stretch>
            <a:fillRect/>
          </a:stretch>
        </p:blipFill>
        <p:spPr>
          <a:xfrm>
            <a:off x="6400806" y="1323963"/>
            <a:ext cx="5181638" cy="4210075"/>
          </a:xfrm>
          <a:custGeom>
            <a:avLst/>
            <a:gdLst/>
            <a:ahLst/>
            <a:cxnLst>
              <a:cxn ang="3">
                <a:pos x="hc" y="t"/>
              </a:cxn>
              <a:cxn ang="cd2">
                <a:pos x="l" y="vc"/>
              </a:cxn>
              <a:cxn ang="cd4">
                <a:pos x="hc" y="b"/>
              </a:cxn>
              <a:cxn ang="0">
                <a:pos x="r" y="vc"/>
              </a:cxn>
            </a:cxnLst>
            <a:rect l="l" t="t" r="r" b="b"/>
            <a:pathLst>
              <a:path w="8160" h="6000">
                <a:moveTo>
                  <a:pt x="0" y="0"/>
                </a:moveTo>
                <a:lnTo>
                  <a:pt x="8160" y="0"/>
                </a:lnTo>
                <a:lnTo>
                  <a:pt x="8160" y="6000"/>
                </a:lnTo>
                <a:lnTo>
                  <a:pt x="0" y="6000"/>
                </a:lnTo>
                <a:lnTo>
                  <a:pt x="0" y="0"/>
                </a:lnTo>
                <a:close/>
              </a:path>
            </a:pathLst>
          </a:custGeom>
        </p:spPr>
      </p:pic>
    </p:spTree>
    <p:custDataLst>
      <p:tags r:id="rId10"/>
    </p:custDataLst>
  </p:cSld>
  <p:clrMapOvr>
    <a:masterClrMapping/>
  </p:clrMapOvr>
  <mc:AlternateContent xmlns:mc="http://schemas.openxmlformats.org/markup-compatibility/2006">
    <mc:Choice xmlns:p14="http://schemas.microsoft.com/office/powerpoint/2010/main" Requires="p14">
      <p:transition p14:dur="1500" advClick="0" advTm="0"/>
    </mc:Choice>
    <mc:Fallback>
      <p:transition advClick="0"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1"/>
            </p:custDataLst>
          </p:nvPr>
        </p:nvSpPr>
        <p:spPr>
          <a:xfrm>
            <a:off x="0" y="0"/>
            <a:ext cx="12192000" cy="92583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latin typeface="微软雅黑" panose="020B0503020204020204" charset="-122"/>
              <a:ea typeface="微软雅黑" panose="020B0503020204020204" charset="-122"/>
              <a:sym typeface="+mn-ea"/>
            </a:endParaRPr>
          </a:p>
        </p:txBody>
      </p:sp>
      <p:grpSp>
        <p:nvGrpSpPr>
          <p:cNvPr id="2" name="组合 1"/>
          <p:cNvGrpSpPr/>
          <p:nvPr>
            <p:custDataLst>
              <p:tags r:id="rId2"/>
            </p:custDataLst>
          </p:nvPr>
        </p:nvGrpSpPr>
        <p:grpSpPr>
          <a:xfrm>
            <a:off x="0" y="6177915"/>
            <a:ext cx="2641600" cy="152400"/>
            <a:chOff x="0" y="9729"/>
            <a:chExt cx="4160" cy="240"/>
          </a:xfrm>
        </p:grpSpPr>
        <p:cxnSp>
          <p:nvCxnSpPr>
            <p:cNvPr id="5" name="直接连接符 4"/>
            <p:cNvCxnSpPr/>
            <p:nvPr>
              <p:custDataLst>
                <p:tags r:id="rId3"/>
              </p:custDataLst>
            </p:nvPr>
          </p:nvCxnSpPr>
          <p:spPr>
            <a:xfrm>
              <a:off x="0" y="9839"/>
              <a:ext cx="4080" cy="20"/>
            </a:xfrm>
            <a:prstGeom prst="line">
              <a:avLst/>
            </a:prstGeom>
            <a:ln w="127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7" name="椭圆 6"/>
            <p:cNvSpPr/>
            <p:nvPr>
              <p:custDataLst>
                <p:tags r:id="rId4"/>
              </p:custDataLst>
            </p:nvPr>
          </p:nvSpPr>
          <p:spPr>
            <a:xfrm>
              <a:off x="3920" y="9729"/>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9" name="文本框 8"/>
          <p:cNvSpPr txBox="1"/>
          <p:nvPr>
            <p:custDataLst>
              <p:tags r:id="rId5"/>
            </p:custDataLst>
          </p:nvPr>
        </p:nvSpPr>
        <p:spPr>
          <a:xfrm>
            <a:off x="457155" y="152401"/>
            <a:ext cx="11277689" cy="609600"/>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buNone/>
            </a:pPr>
            <a:r>
              <a:rPr lang="zh-CN" altLang="en-US" sz="3400" b="1" spc="180">
                <a:solidFill>
                  <a:schemeClr val="accent1">
                    <a:lumMod val="75000"/>
                  </a:schemeClr>
                </a:solidFill>
                <a:latin typeface="微软雅黑" panose="020B0503020204020204" charset="-122"/>
                <a:ea typeface="微软雅黑" panose="020B0503020204020204" charset="-122"/>
              </a:rPr>
              <a:t>加入会议</a:t>
            </a:r>
            <a:endParaRPr lang="zh-CN" altLang="en-US" sz="3400" b="1" spc="180">
              <a:solidFill>
                <a:schemeClr val="accent1">
                  <a:lumMod val="75000"/>
                </a:schemeClr>
              </a:solidFill>
              <a:latin typeface="微软雅黑" panose="020B0503020204020204" charset="-122"/>
              <a:ea typeface="微软雅黑" panose="020B0503020204020204" charset="-122"/>
            </a:endParaRPr>
          </a:p>
        </p:txBody>
      </p:sp>
      <p:pic>
        <p:nvPicPr>
          <p:cNvPr id="10" name="图片 9"/>
          <p:cNvPicPr>
            <a:picLocks noChangeAspect="1"/>
          </p:cNvPicPr>
          <p:nvPr>
            <p:custDataLst>
              <p:tags r:id="rId6"/>
            </p:custDataLst>
          </p:nvPr>
        </p:nvPicPr>
        <p:blipFill rotWithShape="1">
          <a:blip r:embed="rId7"/>
          <a:srcRect l="3521" r="3521"/>
          <a:stretch>
            <a:fillRect/>
          </a:stretch>
        </p:blipFill>
        <p:spPr>
          <a:xfrm>
            <a:off x="4724438" y="1676413"/>
            <a:ext cx="7467651" cy="4114825"/>
          </a:xfrm>
          <a:custGeom>
            <a:avLst/>
            <a:gdLst/>
            <a:ahLst/>
            <a:cxnLst>
              <a:cxn ang="3">
                <a:pos x="hc" y="t"/>
              </a:cxn>
              <a:cxn ang="cd2">
                <a:pos x="l" y="vc"/>
              </a:cxn>
              <a:cxn ang="cd4">
                <a:pos x="hc" y="b"/>
              </a:cxn>
              <a:cxn ang="0">
                <a:pos x="r" y="vc"/>
              </a:cxn>
            </a:cxnLst>
            <a:rect l="l" t="t" r="r" b="b"/>
            <a:pathLst>
              <a:path w="11760" h="6480">
                <a:moveTo>
                  <a:pt x="0" y="0"/>
                </a:moveTo>
                <a:lnTo>
                  <a:pt x="11760" y="0"/>
                </a:lnTo>
                <a:lnTo>
                  <a:pt x="11760" y="6480"/>
                </a:lnTo>
                <a:lnTo>
                  <a:pt x="0" y="6480"/>
                </a:lnTo>
                <a:lnTo>
                  <a:pt x="0" y="0"/>
                </a:lnTo>
                <a:close/>
              </a:path>
            </a:pathLst>
          </a:custGeom>
        </p:spPr>
      </p:pic>
      <p:sp>
        <p:nvSpPr>
          <p:cNvPr id="3" name="矩形 10"/>
          <p:cNvSpPr/>
          <p:nvPr>
            <p:custDataLst>
              <p:tags r:id="rId8"/>
            </p:custDataLst>
          </p:nvPr>
        </p:nvSpPr>
        <p:spPr>
          <a:xfrm>
            <a:off x="762006" y="2286018"/>
            <a:ext cx="5334043" cy="2895623"/>
          </a:xfrm>
          <a:prstGeom prst="rect">
            <a:avLst/>
          </a:prstGeom>
          <a:solidFill>
            <a:schemeClr val="lt2"/>
          </a:solidFill>
          <a:ln>
            <a:noFill/>
          </a:ln>
          <a:effectLst>
            <a:outerShdw blurRad="254000" dir="5400000" sx="102000" sy="102000" algn="ctr" rotWithShape="0">
              <a:schemeClr val="dk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1" name="Title 6"/>
          <p:cNvSpPr txBox="1"/>
          <p:nvPr>
            <p:custDataLst>
              <p:tags r:id="rId9"/>
            </p:custDataLst>
          </p:nvPr>
        </p:nvSpPr>
        <p:spPr>
          <a:xfrm>
            <a:off x="1219161" y="2865144"/>
            <a:ext cx="4419625" cy="1737360"/>
          </a:xfrm>
          <a:prstGeom prst="rect">
            <a:avLst/>
          </a:prstGeom>
          <a:noFill/>
          <a:ln w="3175">
            <a:noFill/>
            <a:prstDash val="dash"/>
          </a:ln>
        </p:spPr>
        <p:txBody>
          <a:bodyPr wrap="square" lIns="63500" tIns="25400" rIns="63500" bIns="25400" anchor="ctr" anchorCtr="0">
            <a:normAutofit fontScale="4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00000"/>
              </a:lnSpc>
              <a:spcBef>
                <a:spcPts val="0"/>
              </a:spcBef>
              <a:spcAft>
                <a:spcPts val="800"/>
              </a:spcAft>
              <a:buSzPct val="100000"/>
              <a:buNone/>
            </a:pPr>
            <a:r>
              <a:rPr lang="zh-CN" altLang="en-US" sz="7800" spc="62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lt"/>
              </a:rPr>
              <a:t>填写加入会议时自己的用户名，以及会议码加入会议</a:t>
            </a:r>
            <a:endParaRPr lang="zh-CN" altLang="en-US" sz="7800" spc="62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p14:dur="1500" advClick="0" advTm="0"/>
    </mc:Choice>
    <mc:Fallback>
      <p:transition advClick="0"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矩形 22"/>
          <p:cNvSpPr/>
          <p:nvPr userDrawn="1">
            <p:custDataLst>
              <p:tags r:id="rId1"/>
            </p:custDataLst>
          </p:nvPr>
        </p:nvSpPr>
        <p:spPr>
          <a:xfrm>
            <a:off x="0" y="0"/>
            <a:ext cx="12192000" cy="912114"/>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latin typeface="微软雅黑" panose="020B0503020204020204" charset="-122"/>
              <a:ea typeface="微软雅黑" panose="020B0503020204020204" charset="-122"/>
              <a:sym typeface="+mn-ea"/>
            </a:endParaRPr>
          </a:p>
        </p:txBody>
      </p:sp>
      <p:sp>
        <p:nvSpPr>
          <p:cNvPr id="19" name="矩形 12"/>
          <p:cNvSpPr/>
          <p:nvPr>
            <p:custDataLst>
              <p:tags r:id="rId2"/>
            </p:custDataLst>
          </p:nvPr>
        </p:nvSpPr>
        <p:spPr>
          <a:xfrm>
            <a:off x="609605" y="2133616"/>
            <a:ext cx="3657629" cy="3657629"/>
          </a:xfrm>
          <a:prstGeom prst="rect">
            <a:avLst/>
          </a:prstGeom>
          <a:solidFill>
            <a:srgbClr val="000000">
              <a:alpha val="0"/>
            </a:srgbClr>
          </a:solidFill>
          <a:ln w="44450">
            <a:solidFill>
              <a:schemeClr val="accent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20" name="文本框 19"/>
          <p:cNvSpPr txBox="1"/>
          <p:nvPr>
            <p:custDataLst>
              <p:tags r:id="rId3"/>
            </p:custDataLst>
          </p:nvPr>
        </p:nvSpPr>
        <p:spPr>
          <a:xfrm>
            <a:off x="457155" y="152400"/>
            <a:ext cx="11277689" cy="609600"/>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buNone/>
            </a:pPr>
            <a:r>
              <a:rPr lang="zh-CN" altLang="en-US" sz="3400" b="1" spc="180" dirty="0">
                <a:solidFill>
                  <a:schemeClr val="accent1">
                    <a:lumMod val="75000"/>
                  </a:schemeClr>
                </a:solidFill>
                <a:latin typeface="微软雅黑" panose="020B0503020204020204" charset="-122"/>
                <a:ea typeface="微软雅黑" panose="020B0503020204020204" charset="-122"/>
                <a:sym typeface="+mn-lt"/>
              </a:rPr>
              <a:t>基本会议功能及提词</a:t>
            </a:r>
            <a:endParaRPr lang="zh-CN" altLang="en-US" sz="3400" b="1" spc="180" dirty="0">
              <a:solidFill>
                <a:schemeClr val="accent1">
                  <a:lumMod val="75000"/>
                </a:schemeClr>
              </a:solidFill>
              <a:latin typeface="微软雅黑" panose="020B0503020204020204" charset="-122"/>
              <a:ea typeface="微软雅黑" panose="020B0503020204020204" charset="-122"/>
              <a:sym typeface="+mn-lt"/>
            </a:endParaRPr>
          </a:p>
        </p:txBody>
      </p:sp>
      <p:sp>
        <p:nvSpPr>
          <p:cNvPr id="21" name="Title 6"/>
          <p:cNvSpPr txBox="1"/>
          <p:nvPr>
            <p:custDataLst>
              <p:tags r:id="rId4"/>
            </p:custDataLst>
          </p:nvPr>
        </p:nvSpPr>
        <p:spPr>
          <a:xfrm>
            <a:off x="914364" y="2560340"/>
            <a:ext cx="3041892" cy="280417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800" spc="20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基本会议</a:t>
            </a:r>
            <a:endParaRPr lang="zh-CN" altLang="en-US" sz="1800" spc="20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635000" lvl="1" indent="-304800" algn="l" fontAlgn="ctr">
              <a:lnSpc>
                <a:spcPct val="120000"/>
              </a:lnSpc>
              <a:spcBef>
                <a:spcPts val="0"/>
              </a:spcBef>
              <a:spcAft>
                <a:spcPts val="800"/>
              </a:spcAft>
              <a:buSzPct val="100000"/>
              <a:buFont typeface="Arial" panose="020B0604020202020204" pitchFamily="34" charset="0"/>
              <a:buChar char="○"/>
            </a:pPr>
            <a:r>
              <a:rPr lang="zh-CN" altLang="en-US" sz="1600" spc="18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创建好会议室后，点击邀请他人进入会议即可使用简单的会议功能。</a:t>
            </a:r>
            <a:endParaRPr lang="zh-CN" altLang="en-US" sz="1600" spc="18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800" spc="20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提词</a:t>
            </a:r>
            <a:endParaRPr lang="zh-CN" altLang="en-US" sz="1800" spc="20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635000" lvl="1" indent="-304800" algn="l" fontAlgn="ctr">
              <a:lnSpc>
                <a:spcPct val="120000"/>
              </a:lnSpc>
              <a:spcBef>
                <a:spcPts val="0"/>
              </a:spcBef>
              <a:spcAft>
                <a:spcPts val="800"/>
              </a:spcAft>
              <a:buSzPct val="100000"/>
              <a:buFont typeface="Arial" panose="020B0604020202020204" pitchFamily="34" charset="0"/>
              <a:buChar char="○"/>
            </a:pPr>
            <a:r>
              <a:rPr lang="zh-CN" altLang="en-US" sz="1600" spc="18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如果担心会议中忘词的现象，也可点击上传按钮，上传演讲稿。</a:t>
            </a:r>
            <a:endParaRPr lang="zh-CN" altLang="en-US" sz="1600" spc="18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pic>
        <p:nvPicPr>
          <p:cNvPr id="22" name="图片 21"/>
          <p:cNvPicPr>
            <a:picLocks noChangeAspect="1"/>
          </p:cNvPicPr>
          <p:nvPr>
            <p:custDataLst>
              <p:tags r:id="rId5"/>
            </p:custDataLst>
          </p:nvPr>
        </p:nvPicPr>
        <p:blipFill rotWithShape="1">
          <a:blip r:embed="rId6"/>
          <a:srcRect l="3111" r="3111"/>
          <a:stretch>
            <a:fillRect/>
          </a:stretch>
        </p:blipFill>
        <p:spPr>
          <a:xfrm>
            <a:off x="4724389" y="2247900"/>
            <a:ext cx="6858000" cy="3429013"/>
          </a:xfrm>
          <a:custGeom>
            <a:avLst/>
            <a:gdLst/>
            <a:ahLst/>
            <a:cxnLst>
              <a:cxn ang="3">
                <a:pos x="hc" y="t"/>
              </a:cxn>
              <a:cxn ang="cd2">
                <a:pos x="l" y="vc"/>
              </a:cxn>
              <a:cxn ang="cd4">
                <a:pos x="hc" y="b"/>
              </a:cxn>
              <a:cxn ang="0">
                <a:pos x="r" y="vc"/>
              </a:cxn>
            </a:cxnLst>
            <a:rect l="l" t="t" r="r" b="b"/>
            <a:pathLst>
              <a:path w="10800" h="2880">
                <a:moveTo>
                  <a:pt x="0" y="0"/>
                </a:moveTo>
                <a:lnTo>
                  <a:pt x="10800" y="0"/>
                </a:lnTo>
                <a:lnTo>
                  <a:pt x="10800" y="2880"/>
                </a:lnTo>
                <a:lnTo>
                  <a:pt x="0" y="2880"/>
                </a:lnTo>
                <a:lnTo>
                  <a:pt x="0" y="0"/>
                </a:lnTo>
                <a:close/>
              </a:path>
            </a:pathLst>
          </a:cu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1500" advClick="0" advTm="0"/>
    </mc:Choice>
    <mc:Fallback>
      <p:transition advClick="0"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矩形 22"/>
          <p:cNvSpPr/>
          <p:nvPr userDrawn="1">
            <p:custDataLst>
              <p:tags r:id="rId1"/>
            </p:custDataLst>
          </p:nvPr>
        </p:nvSpPr>
        <p:spPr>
          <a:xfrm>
            <a:off x="0" y="0"/>
            <a:ext cx="12192000" cy="912114"/>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latin typeface="微软雅黑" panose="020B0503020204020204" charset="-122"/>
              <a:ea typeface="微软雅黑" panose="020B0503020204020204" charset="-122"/>
              <a:sym typeface="+mn-ea"/>
            </a:endParaRPr>
          </a:p>
        </p:txBody>
      </p:sp>
      <p:sp>
        <p:nvSpPr>
          <p:cNvPr id="19" name="矩形 12"/>
          <p:cNvSpPr/>
          <p:nvPr>
            <p:custDataLst>
              <p:tags r:id="rId2"/>
            </p:custDataLst>
          </p:nvPr>
        </p:nvSpPr>
        <p:spPr>
          <a:xfrm>
            <a:off x="609605" y="2133616"/>
            <a:ext cx="3657629" cy="3657629"/>
          </a:xfrm>
          <a:prstGeom prst="rect">
            <a:avLst/>
          </a:prstGeom>
          <a:solidFill>
            <a:srgbClr val="000000">
              <a:alpha val="0"/>
            </a:srgbClr>
          </a:solidFill>
          <a:ln w="44450">
            <a:solidFill>
              <a:schemeClr val="accent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20" name="文本框 19"/>
          <p:cNvSpPr txBox="1"/>
          <p:nvPr>
            <p:custDataLst>
              <p:tags r:id="rId3"/>
            </p:custDataLst>
          </p:nvPr>
        </p:nvSpPr>
        <p:spPr>
          <a:xfrm>
            <a:off x="457155" y="152400"/>
            <a:ext cx="11277689" cy="609600"/>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buNone/>
            </a:pPr>
            <a:r>
              <a:rPr lang="zh-CN" altLang="en-US" sz="3400" b="1" spc="180" dirty="0">
                <a:solidFill>
                  <a:schemeClr val="accent1">
                    <a:lumMod val="75000"/>
                  </a:schemeClr>
                </a:solidFill>
                <a:latin typeface="微软雅黑" panose="020B0503020204020204" charset="-122"/>
                <a:ea typeface="微软雅黑" panose="020B0503020204020204" charset="-122"/>
                <a:sym typeface="+mn-lt"/>
              </a:rPr>
              <a:t>基本会议功能及提词</a:t>
            </a:r>
            <a:endParaRPr lang="zh-CN" altLang="en-US" sz="3400" b="1" spc="180" dirty="0">
              <a:solidFill>
                <a:schemeClr val="accent1">
                  <a:lumMod val="75000"/>
                </a:schemeClr>
              </a:solidFill>
              <a:latin typeface="微软雅黑" panose="020B0503020204020204" charset="-122"/>
              <a:ea typeface="微软雅黑" panose="020B0503020204020204" charset="-122"/>
              <a:sym typeface="+mn-lt"/>
            </a:endParaRPr>
          </a:p>
        </p:txBody>
      </p:sp>
      <p:sp>
        <p:nvSpPr>
          <p:cNvPr id="21" name="Title 6"/>
          <p:cNvSpPr txBox="1"/>
          <p:nvPr>
            <p:custDataLst>
              <p:tags r:id="rId4"/>
            </p:custDataLst>
          </p:nvPr>
        </p:nvSpPr>
        <p:spPr>
          <a:xfrm>
            <a:off x="917575" y="2472055"/>
            <a:ext cx="3041650" cy="191452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30200" lvl="1" indent="0" algn="l" fontAlgn="ctr">
              <a:lnSpc>
                <a:spcPct val="120000"/>
              </a:lnSpc>
              <a:spcBef>
                <a:spcPts val="0"/>
              </a:spcBef>
              <a:spcAft>
                <a:spcPts val="800"/>
              </a:spcAft>
              <a:buSzPct val="100000"/>
              <a:buFont typeface="Arial" panose="020B0604020202020204" pitchFamily="34" charset="0"/>
              <a:buNone/>
            </a:pPr>
            <a:endParaRPr lang="zh-CN" altLang="en-US" sz="1600" spc="18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800" spc="20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提词</a:t>
            </a:r>
            <a:endParaRPr lang="zh-CN" altLang="en-US" sz="1800" spc="20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635000" lvl="1" indent="-304800" algn="l" fontAlgn="ctr">
              <a:lnSpc>
                <a:spcPct val="120000"/>
              </a:lnSpc>
              <a:spcBef>
                <a:spcPts val="0"/>
              </a:spcBef>
              <a:spcAft>
                <a:spcPts val="800"/>
              </a:spcAft>
              <a:buSzPct val="100000"/>
              <a:buFont typeface="Arial" panose="020B0604020202020204" pitchFamily="34" charset="0"/>
              <a:buChar char="○"/>
            </a:pPr>
            <a:r>
              <a:rPr lang="zh-CN" altLang="en-US" sz="1600" spc="18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点击显示，就能在会议中显示自己上传的</a:t>
            </a:r>
            <a:r>
              <a:rPr lang="zh-CN" altLang="en-US" sz="1600" spc="18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内容。</a:t>
            </a:r>
            <a:endParaRPr lang="zh-CN" altLang="en-US" sz="1600" spc="18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pic>
        <p:nvPicPr>
          <p:cNvPr id="22" name="图片 21" descr="C:\Users\Xinst\Desktop\9.png9"/>
          <p:cNvPicPr>
            <a:picLocks noChangeAspect="1"/>
          </p:cNvPicPr>
          <p:nvPr>
            <p:custDataLst>
              <p:tags r:id="rId5"/>
            </p:custDataLst>
          </p:nvPr>
        </p:nvPicPr>
        <p:blipFill rotWithShape="1">
          <a:blip r:embed="rId6"/>
          <a:srcRect l="1623" r="1623"/>
          <a:stretch>
            <a:fillRect/>
          </a:stretch>
        </p:blipFill>
        <p:spPr>
          <a:xfrm>
            <a:off x="4724389" y="2247900"/>
            <a:ext cx="6858000" cy="3429013"/>
          </a:xfrm>
          <a:custGeom>
            <a:avLst/>
            <a:gdLst/>
            <a:ahLst/>
            <a:cxnLst>
              <a:cxn ang="3">
                <a:pos x="hc" y="t"/>
              </a:cxn>
              <a:cxn ang="cd2">
                <a:pos x="l" y="vc"/>
              </a:cxn>
              <a:cxn ang="cd4">
                <a:pos x="hc" y="b"/>
              </a:cxn>
              <a:cxn ang="0">
                <a:pos x="r" y="vc"/>
              </a:cxn>
            </a:cxnLst>
            <a:rect l="l" t="t" r="r" b="b"/>
            <a:pathLst>
              <a:path w="10800" h="2880">
                <a:moveTo>
                  <a:pt x="0" y="0"/>
                </a:moveTo>
                <a:lnTo>
                  <a:pt x="10800" y="0"/>
                </a:lnTo>
                <a:lnTo>
                  <a:pt x="10800" y="2880"/>
                </a:lnTo>
                <a:lnTo>
                  <a:pt x="0" y="2880"/>
                </a:lnTo>
                <a:lnTo>
                  <a:pt x="0" y="0"/>
                </a:lnTo>
                <a:close/>
              </a:path>
            </a:pathLst>
          </a:cu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1500" advClick="0" advTm="0"/>
    </mc:Choice>
    <mc:Fallback>
      <p:transition advClick="0"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5161117" y="4141614"/>
            <a:ext cx="1627165" cy="303530"/>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b="1" kern="1200">
                <a:solidFill>
                  <a:schemeClr val="tx1"/>
                </a:solidFill>
                <a:latin typeface="Georgia" panose="02040502050405020303" pitchFamily="18" charset="0"/>
                <a:ea typeface="+mj-ea"/>
                <a:cs typeface="+mj-cs"/>
              </a:defRPr>
            </a:lvl1pPr>
          </a:lstStyle>
          <a:p>
            <a:pPr marL="0" marR="0" lvl="0" indent="0" algn="dist" defTabSz="914400" rtl="0" eaLnBrk="1" fontAlgn="auto" latinLnBrk="0" hangingPunct="1">
              <a:lnSpc>
                <a:spcPct val="90000"/>
              </a:lnSpc>
              <a:spcBef>
                <a:spcPct val="0"/>
              </a:spcBef>
              <a:spcAft>
                <a:spcPts val="0"/>
              </a:spcAft>
              <a:buClrTx/>
              <a:buSzTx/>
              <a:buFontTx/>
              <a:buNone/>
              <a:defRPr/>
            </a:pPr>
            <a:endParaRPr kumimoji="0" lang="en-US" sz="1100" b="0" i="0" u="none" strike="noStrike" kern="1200" cap="none" spc="0" normalizeH="0" baseline="0" noProof="0" dirty="0" smtClean="0">
              <a:ln>
                <a:noFill/>
              </a:ln>
              <a:solidFill>
                <a:schemeClr val="dk1"/>
              </a:solidFill>
              <a:effectLst/>
              <a:uLnTx/>
              <a:uFillTx/>
              <a:latin typeface="+mn-lt"/>
              <a:ea typeface="+mn-ea"/>
              <a:cs typeface="+mn-ea"/>
              <a:sym typeface="+mn-lt"/>
            </a:endParaRPr>
          </a:p>
          <a:p>
            <a:pPr marL="0" marR="0" lvl="0" indent="0" algn="dist" defTabSz="914400" rtl="0" eaLnBrk="1" fontAlgn="auto" latinLnBrk="0" hangingPunct="1">
              <a:lnSpc>
                <a:spcPct val="90000"/>
              </a:lnSpc>
              <a:spcBef>
                <a:spcPct val="0"/>
              </a:spcBef>
              <a:spcAft>
                <a:spcPts val="0"/>
              </a:spcAft>
              <a:buClrTx/>
              <a:buSzTx/>
              <a:buFontTx/>
              <a:buNone/>
              <a:defRPr/>
            </a:pPr>
            <a:r>
              <a:rPr kumimoji="0" lang="en-US" sz="1100" b="0" i="0" u="none" strike="noStrike" kern="1200" cap="none" spc="0" normalizeH="0" baseline="0" noProof="0" dirty="0">
                <a:ln>
                  <a:noFill/>
                </a:ln>
                <a:solidFill>
                  <a:schemeClr val="dk1"/>
                </a:solidFill>
                <a:effectLst/>
                <a:uLnTx/>
                <a:uFillTx/>
                <a:latin typeface="+mn-lt"/>
                <a:ea typeface="+mn-ea"/>
                <a:cs typeface="+mn-ea"/>
                <a:sym typeface="+mn-lt"/>
              </a:rPr>
              <a:t>Thank You</a:t>
            </a:r>
            <a:endParaRPr kumimoji="0" lang="en-US" sz="1100" b="0" i="0" u="none" strike="noStrike" kern="1200" cap="none" spc="0" normalizeH="0" baseline="0" noProof="0" dirty="0">
              <a:ln>
                <a:noFill/>
              </a:ln>
              <a:solidFill>
                <a:schemeClr val="dk1"/>
              </a:solidFill>
              <a:effectLst/>
              <a:uLnTx/>
              <a:uFillTx/>
              <a:latin typeface="+mn-lt"/>
              <a:ea typeface="+mn-ea"/>
              <a:cs typeface="+mn-ea"/>
              <a:sym typeface="+mn-lt"/>
            </a:endParaRPr>
          </a:p>
        </p:txBody>
      </p:sp>
      <p:sp>
        <p:nvSpPr>
          <p:cNvPr id="14" name="文本框 13"/>
          <p:cNvSpPr txBox="1"/>
          <p:nvPr>
            <p:custDataLst>
              <p:tags r:id="rId2"/>
            </p:custDataLst>
          </p:nvPr>
        </p:nvSpPr>
        <p:spPr>
          <a:xfrm>
            <a:off x="462280" y="1998345"/>
            <a:ext cx="11268710" cy="2861310"/>
          </a:xfrm>
          <a:prstGeom prst="rect">
            <a:avLst/>
          </a:prstGeom>
          <a:noFill/>
        </p:spPr>
        <p:txBody>
          <a:bodyPr wrap="square" rtlCol="0">
            <a:normAutofit/>
          </a:bodyPr>
          <a:p>
            <a:pPr algn="ctr"/>
            <a:r>
              <a:rPr lang="en-US" altLang="zh-CN" sz="18000" b="1" spc="300">
                <a:solidFill>
                  <a:schemeClr val="lt1">
                    <a:lumMod val="65000"/>
                    <a:alpha val="10000"/>
                  </a:schemeClr>
                </a:solidFill>
                <a:uFillTx/>
                <a:latin typeface="Arial" panose="020B0604020202020204" pitchFamily="34" charset="0"/>
                <a:ea typeface="微软雅黑" panose="020B0503020204020204" charset="-122"/>
                <a:sym typeface="Arial" panose="020B0604020202020204" pitchFamily="34" charset="0"/>
              </a:rPr>
              <a:t>THANKS</a:t>
            </a:r>
            <a:endParaRPr lang="en-US" altLang="zh-CN" sz="18000" b="1" spc="300">
              <a:solidFill>
                <a:schemeClr val="lt1">
                  <a:lumMod val="65000"/>
                  <a:alpha val="10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6" name="标题 5"/>
          <p:cNvSpPr>
            <a:spLocks noGrp="1"/>
          </p:cNvSpPr>
          <p:nvPr>
            <p:ph type="title"/>
            <p:custDataLst>
              <p:tags r:id="rId3"/>
            </p:custDataLst>
          </p:nvPr>
        </p:nvSpPr>
        <p:spPr>
          <a:xfrm>
            <a:off x="3480130" y="2923200"/>
            <a:ext cx="5230800" cy="1015200"/>
          </a:xfrm>
        </p:spPr>
        <p:txBody>
          <a:bodyPr lIns="91440" tIns="45720" rIns="91440" bIns="45720"/>
          <a:p>
            <a:pPr marL="0" indent="0" algn="ctr">
              <a:lnSpc>
                <a:spcPct val="100000"/>
              </a:lnSpc>
              <a:spcBef>
                <a:spcPts val="0"/>
              </a:spcBef>
              <a:spcAft>
                <a:spcPts val="0"/>
              </a:spcAft>
              <a:buSzPct val="100000"/>
              <a:buNone/>
            </a:pPr>
            <a:r>
              <a:rPr lang="en-US" altLang="zh-CN" sz="5400" dirty="0">
                <a:solidFill>
                  <a:schemeClr val="accent1">
                    <a:lumMod val="75000"/>
                  </a:schemeClr>
                </a:solidFill>
                <a:latin typeface="Arial" panose="020B0604020202020204" pitchFamily="34" charset="0"/>
                <a:sym typeface="+mn-lt"/>
              </a:rPr>
              <a:t>Thank you</a:t>
            </a:r>
            <a:endParaRPr lang="en-US" altLang="zh-CN" sz="5400" dirty="0">
              <a:solidFill>
                <a:schemeClr val="accent1">
                  <a:lumMod val="75000"/>
                </a:schemeClr>
              </a:solidFill>
              <a:latin typeface="Arial" panose="020B0604020202020204" pitchFamily="34" charset="0"/>
              <a:sym typeface="+mn-lt"/>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50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素材1"/>
          <p:cNvPicPr>
            <a:picLocks noChangeAspect="1"/>
          </p:cNvPicPr>
          <p:nvPr>
            <p:custDataLst>
              <p:tags r:id="rId1"/>
            </p:custDataLst>
          </p:nvPr>
        </p:nvPicPr>
        <p:blipFill>
          <a:blip r:embed="rId2"/>
          <a:stretch>
            <a:fillRect/>
          </a:stretch>
        </p:blipFill>
        <p:spPr>
          <a:xfrm rot="10800000" flipH="1">
            <a:off x="4413250" y="636270"/>
            <a:ext cx="2756535" cy="2317750"/>
          </a:xfrm>
          <a:prstGeom prst="rect">
            <a:avLst/>
          </a:prstGeom>
        </p:spPr>
      </p:pic>
      <p:sp>
        <p:nvSpPr>
          <p:cNvPr id="8" name="文本框 7"/>
          <p:cNvSpPr txBox="1"/>
          <p:nvPr>
            <p:custDataLst>
              <p:tags r:id="rId3"/>
            </p:custDataLst>
          </p:nvPr>
        </p:nvSpPr>
        <p:spPr>
          <a:xfrm>
            <a:off x="3423285" y="1274445"/>
            <a:ext cx="5230495" cy="829945"/>
          </a:xfrm>
          <a:prstGeom prst="rect">
            <a:avLst/>
          </a:prstGeom>
          <a:noFill/>
        </p:spPr>
        <p:txBody>
          <a:bodyPr wrap="square" lIns="91440" tIns="45720" rIns="91440" bIns="0" rtlCol="0">
            <a:normAutofit/>
          </a:bodyPr>
          <a:p>
            <a:pPr algn="ctr"/>
            <a:r>
              <a:rPr lang="zh-CN" altLang="en-US" sz="4800" spc="300">
                <a:solidFill>
                  <a:schemeClr val="lt1"/>
                </a:solidFill>
                <a:uFillTx/>
                <a:latin typeface="Arial" panose="020B0604020202020204" pitchFamily="34" charset="0"/>
                <a:ea typeface="微软雅黑" panose="020B0503020204020204" charset="-122"/>
                <a:cs typeface="微软雅黑 Light" panose="020B0502040204020203" charset="-122"/>
                <a:sym typeface="Arial" panose="020B0604020202020204" pitchFamily="34" charset="0"/>
              </a:rPr>
              <a:t>目录</a:t>
            </a:r>
            <a:endParaRPr lang="zh-CN" altLang="en-US" sz="4800" spc="300">
              <a:solidFill>
                <a:schemeClr val="lt1"/>
              </a:solidFill>
              <a:uFillTx/>
              <a:latin typeface="Arial" panose="020B0604020202020204" pitchFamily="34" charset="0"/>
              <a:ea typeface="微软雅黑" panose="020B0503020204020204" charset="-122"/>
              <a:cs typeface="微软雅黑 Light" panose="020B0502040204020203" charset="-122"/>
              <a:sym typeface="Arial" panose="020B0604020202020204" pitchFamily="34" charset="0"/>
            </a:endParaRPr>
          </a:p>
        </p:txBody>
      </p:sp>
      <p:sp>
        <p:nvSpPr>
          <p:cNvPr id="9" name="文本框 8"/>
          <p:cNvSpPr txBox="1"/>
          <p:nvPr>
            <p:custDataLst>
              <p:tags r:id="rId4"/>
            </p:custDataLst>
          </p:nvPr>
        </p:nvSpPr>
        <p:spPr>
          <a:xfrm>
            <a:off x="3423285" y="2152650"/>
            <a:ext cx="5230495" cy="398780"/>
          </a:xfrm>
          <a:prstGeom prst="rect">
            <a:avLst/>
          </a:prstGeom>
          <a:noFill/>
        </p:spPr>
        <p:txBody>
          <a:bodyPr wrap="square" lIns="91440" tIns="0" rIns="91440" bIns="45720" rtlCol="0">
            <a:normAutofit/>
          </a:bodyPr>
          <a:p>
            <a:pPr algn="ctr"/>
            <a:r>
              <a:rPr lang="en-US" altLang="zh-CN" sz="2000" spc="100">
                <a:solidFill>
                  <a:schemeClr val="lt1"/>
                </a:solidFill>
                <a:uFillTx/>
                <a:latin typeface="Arial" panose="020B0604020202020204" pitchFamily="34" charset="0"/>
                <a:ea typeface="微软雅黑" panose="020B0503020204020204" charset="-122"/>
                <a:sym typeface="Arial" panose="020B0604020202020204" pitchFamily="34" charset="0"/>
              </a:rPr>
              <a:t>CONTENTS</a:t>
            </a:r>
            <a:endParaRPr lang="en-US" altLang="zh-CN" sz="2000" spc="100">
              <a:solidFill>
                <a:schemeClr val="lt1"/>
              </a:solidFill>
              <a:uFillTx/>
              <a:latin typeface="Arial" panose="020B0604020202020204" pitchFamily="34" charset="0"/>
              <a:ea typeface="微软雅黑" panose="020B0503020204020204" charset="-122"/>
              <a:sym typeface="Arial" panose="020B0604020202020204" pitchFamily="34" charset="0"/>
            </a:endParaRPr>
          </a:p>
        </p:txBody>
      </p:sp>
      <p:pic>
        <p:nvPicPr>
          <p:cNvPr id="10" name="图片 9" descr="素材6"/>
          <p:cNvPicPr>
            <a:picLocks noChangeAspect="1"/>
          </p:cNvPicPr>
          <p:nvPr>
            <p:custDataLst>
              <p:tags r:id="rId5"/>
            </p:custDataLst>
          </p:nvPr>
        </p:nvPicPr>
        <p:blipFill>
          <a:blip r:embed="rId6"/>
          <a:srcRect/>
          <a:stretch>
            <a:fillRect/>
          </a:stretch>
        </p:blipFill>
        <p:spPr>
          <a:xfrm>
            <a:off x="4848563" y="3233420"/>
            <a:ext cx="977900" cy="915035"/>
          </a:xfrm>
          <a:prstGeom prst="rect">
            <a:avLst/>
          </a:prstGeom>
        </p:spPr>
      </p:pic>
      <p:sp>
        <p:nvSpPr>
          <p:cNvPr id="11" name="文本框 10"/>
          <p:cNvSpPr txBox="1"/>
          <p:nvPr>
            <p:custDataLst>
              <p:tags r:id="rId7"/>
            </p:custDataLst>
          </p:nvPr>
        </p:nvSpPr>
        <p:spPr>
          <a:xfrm>
            <a:off x="4914603" y="3399155"/>
            <a:ext cx="846455" cy="583565"/>
          </a:xfrm>
          <a:prstGeom prst="rect">
            <a:avLst/>
          </a:prstGeom>
          <a:noFill/>
        </p:spPr>
        <p:txBody>
          <a:bodyPr wrap="square" rtlCol="0">
            <a:normAutofit/>
          </a:bodyPr>
          <a:p>
            <a:pPr algn="ctr"/>
            <a:r>
              <a:rPr lang="en-US" altLang="zh-CN" sz="3200" dirty="0">
                <a:solidFill>
                  <a:schemeClr val="lt1"/>
                </a:solidFill>
                <a:latin typeface="Arial" panose="020B0604020202020204" pitchFamily="34" charset="0"/>
                <a:ea typeface="微软雅黑" panose="020B0503020204020204" charset="-122"/>
                <a:sym typeface="Arial" panose="020B0604020202020204" pitchFamily="34" charset="0"/>
              </a:rPr>
              <a:t>01</a:t>
            </a:r>
            <a:endParaRPr lang="en-US" altLang="zh-CN" sz="3200" dirty="0">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custDataLst>
              <p:tags r:id="rId8"/>
            </p:custDataLst>
          </p:nvPr>
        </p:nvSpPr>
        <p:spPr>
          <a:xfrm>
            <a:off x="5895679" y="3430270"/>
            <a:ext cx="2337360" cy="521970"/>
          </a:xfrm>
          <a:prstGeom prst="rect">
            <a:avLst/>
          </a:prstGeom>
          <a:noFill/>
        </p:spPr>
        <p:txBody>
          <a:bodyPr wrap="square" rtlCol="0">
            <a:normAutofit/>
          </a:bodyPr>
          <a:p>
            <a:pPr marL="0" lvl="0" indent="0" algn="l">
              <a:lnSpc>
                <a:spcPct val="100000"/>
              </a:lnSpc>
              <a:spcBef>
                <a:spcPts val="0"/>
              </a:spcBef>
              <a:spcAft>
                <a:spcPts val="0"/>
              </a:spcAft>
              <a:buSzPct val="100000"/>
              <a:buNone/>
            </a:pPr>
            <a:r>
              <a:rPr lang="zh-CN" altLang="en-US" sz="2500" u="sng" strike="noStrike" spc="100" baseline="0" dirty="0">
                <a:solidFill>
                  <a:schemeClr val="dk1"/>
                </a:solidFill>
                <a:uLnTx/>
                <a:uFillTx/>
                <a:latin typeface="Arial" panose="020B0604020202020204" pitchFamily="34" charset="0"/>
                <a:ea typeface="微软雅黑" panose="020B0503020204020204" charset="-122"/>
                <a:sym typeface="+mn-lt"/>
              </a:rPr>
              <a:t>项目背景</a:t>
            </a:r>
            <a:endParaRPr lang="zh-CN" altLang="en-US" sz="2500" u="sng" strike="noStrike" spc="100" baseline="0" dirty="0">
              <a:solidFill>
                <a:schemeClr val="dk1"/>
              </a:solidFill>
              <a:uLnTx/>
              <a:uFillTx/>
              <a:latin typeface="Arial" panose="020B0604020202020204" pitchFamily="34" charset="0"/>
              <a:ea typeface="微软雅黑" panose="020B0503020204020204" charset="-122"/>
              <a:sym typeface="+mn-lt"/>
            </a:endParaRPr>
          </a:p>
        </p:txBody>
      </p:sp>
      <p:pic>
        <p:nvPicPr>
          <p:cNvPr id="14" name="图片 13" descr="素材6"/>
          <p:cNvPicPr>
            <a:picLocks noChangeAspect="1"/>
          </p:cNvPicPr>
          <p:nvPr>
            <p:custDataLst>
              <p:tags r:id="rId9"/>
            </p:custDataLst>
          </p:nvPr>
        </p:nvPicPr>
        <p:blipFill>
          <a:blip r:embed="rId6"/>
          <a:srcRect/>
          <a:stretch>
            <a:fillRect/>
          </a:stretch>
        </p:blipFill>
        <p:spPr>
          <a:xfrm>
            <a:off x="4917778" y="5619750"/>
            <a:ext cx="977900" cy="915035"/>
          </a:xfrm>
          <a:prstGeom prst="rect">
            <a:avLst/>
          </a:prstGeom>
        </p:spPr>
      </p:pic>
      <p:sp>
        <p:nvSpPr>
          <p:cNvPr id="15" name="文本框 14"/>
          <p:cNvSpPr txBox="1"/>
          <p:nvPr>
            <p:custDataLst>
              <p:tags r:id="rId10"/>
            </p:custDataLst>
          </p:nvPr>
        </p:nvSpPr>
        <p:spPr>
          <a:xfrm>
            <a:off x="4917778" y="5785485"/>
            <a:ext cx="846455" cy="583565"/>
          </a:xfrm>
          <a:prstGeom prst="rect">
            <a:avLst/>
          </a:prstGeom>
          <a:noFill/>
        </p:spPr>
        <p:txBody>
          <a:bodyPr wrap="square" rtlCol="0">
            <a:normAutofit/>
          </a:bodyPr>
          <a:p>
            <a:pPr algn="ctr"/>
            <a:r>
              <a:rPr lang="en-US" altLang="zh-CN" sz="3200" dirty="0">
                <a:solidFill>
                  <a:schemeClr val="lt1"/>
                </a:solidFill>
                <a:latin typeface="Arial" panose="020B0604020202020204" pitchFamily="34" charset="0"/>
                <a:ea typeface="微软雅黑" panose="020B0503020204020204" charset="-122"/>
                <a:sym typeface="Arial" panose="020B0604020202020204" pitchFamily="34" charset="0"/>
              </a:rPr>
              <a:t>03</a:t>
            </a:r>
            <a:endParaRPr lang="en-US" altLang="zh-CN" sz="3200" dirty="0">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16" name="文本框 15"/>
          <p:cNvSpPr txBox="1"/>
          <p:nvPr>
            <p:custDataLst>
              <p:tags r:id="rId11"/>
            </p:custDataLst>
          </p:nvPr>
        </p:nvSpPr>
        <p:spPr>
          <a:xfrm>
            <a:off x="5898854" y="5816600"/>
            <a:ext cx="2337360" cy="521970"/>
          </a:xfrm>
          <a:prstGeom prst="rect">
            <a:avLst/>
          </a:prstGeom>
          <a:noFill/>
        </p:spPr>
        <p:txBody>
          <a:bodyPr wrap="square" rtlCol="0">
            <a:normAutofit fontScale="90000"/>
          </a:bodyPr>
          <a:p>
            <a:pPr marL="0" lvl="0" indent="0" algn="l">
              <a:lnSpc>
                <a:spcPct val="100000"/>
              </a:lnSpc>
              <a:spcBef>
                <a:spcPts val="0"/>
              </a:spcBef>
              <a:spcAft>
                <a:spcPts val="0"/>
              </a:spcAft>
              <a:buSzPct val="100000"/>
              <a:buNone/>
            </a:pPr>
            <a:r>
              <a:rPr lang="en-US" altLang="zh-CN" sz="2800" u="sng" spc="100" dirty="0">
                <a:solidFill>
                  <a:schemeClr val="dk1"/>
                </a:solidFill>
                <a:latin typeface="Arial" panose="020B0604020202020204" pitchFamily="34" charset="0"/>
                <a:ea typeface="微软雅黑" panose="020B0503020204020204" charset="-122"/>
                <a:sym typeface="+mn-lt"/>
              </a:rPr>
              <a:t>项目</a:t>
            </a:r>
            <a:r>
              <a:rPr lang="zh-CN" altLang="en-US" sz="2800" u="sng" spc="100" dirty="0">
                <a:solidFill>
                  <a:schemeClr val="dk1"/>
                </a:solidFill>
                <a:latin typeface="Arial" panose="020B0604020202020204" pitchFamily="34" charset="0"/>
                <a:ea typeface="微软雅黑" panose="020B0503020204020204" charset="-122"/>
                <a:sym typeface="+mn-lt"/>
              </a:rPr>
              <a:t>展示</a:t>
            </a:r>
            <a:endParaRPr lang="zh-CN" altLang="en-US" sz="2800" u="sng" spc="100" dirty="0">
              <a:solidFill>
                <a:schemeClr val="dk1"/>
              </a:solidFill>
              <a:latin typeface="Arial" panose="020B0604020202020204" pitchFamily="34" charset="0"/>
              <a:ea typeface="微软雅黑" panose="020B0503020204020204" charset="-122"/>
              <a:sym typeface="+mn-lt"/>
            </a:endParaRPr>
          </a:p>
        </p:txBody>
      </p:sp>
      <p:pic>
        <p:nvPicPr>
          <p:cNvPr id="18" name="图片 17" descr="素材6"/>
          <p:cNvPicPr>
            <a:picLocks noChangeAspect="1"/>
          </p:cNvPicPr>
          <p:nvPr>
            <p:custDataLst>
              <p:tags r:id="rId12"/>
            </p:custDataLst>
          </p:nvPr>
        </p:nvPicPr>
        <p:blipFill>
          <a:blip r:embed="rId6"/>
          <a:srcRect/>
          <a:stretch>
            <a:fillRect/>
          </a:stretch>
        </p:blipFill>
        <p:spPr>
          <a:xfrm>
            <a:off x="4847963" y="4426585"/>
            <a:ext cx="977900" cy="915035"/>
          </a:xfrm>
          <a:prstGeom prst="rect">
            <a:avLst/>
          </a:prstGeom>
        </p:spPr>
      </p:pic>
      <p:sp>
        <p:nvSpPr>
          <p:cNvPr id="19" name="文本框 18"/>
          <p:cNvSpPr txBox="1"/>
          <p:nvPr>
            <p:custDataLst>
              <p:tags r:id="rId13"/>
            </p:custDataLst>
          </p:nvPr>
        </p:nvSpPr>
        <p:spPr>
          <a:xfrm>
            <a:off x="4914003" y="4592320"/>
            <a:ext cx="846455" cy="583565"/>
          </a:xfrm>
          <a:prstGeom prst="rect">
            <a:avLst/>
          </a:prstGeom>
          <a:noFill/>
        </p:spPr>
        <p:txBody>
          <a:bodyPr wrap="square" rtlCol="0">
            <a:normAutofit/>
          </a:bodyPr>
          <a:p>
            <a:pPr algn="ctr"/>
            <a:r>
              <a:rPr lang="en-US" altLang="zh-CN" sz="3200">
                <a:solidFill>
                  <a:schemeClr val="lt1"/>
                </a:solidFill>
                <a:latin typeface="Arial" panose="020B0604020202020204" pitchFamily="34" charset="0"/>
                <a:ea typeface="微软雅黑" panose="020B0503020204020204" charset="-122"/>
                <a:sym typeface="Arial" panose="020B0604020202020204" pitchFamily="34" charset="0"/>
              </a:rPr>
              <a:t>02</a:t>
            </a:r>
            <a:endParaRPr lang="en-US" altLang="zh-CN" sz="3200">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20" name="文本框 19"/>
          <p:cNvSpPr txBox="1"/>
          <p:nvPr>
            <p:custDataLst>
              <p:tags r:id="rId14"/>
            </p:custDataLst>
          </p:nvPr>
        </p:nvSpPr>
        <p:spPr>
          <a:xfrm>
            <a:off x="5895078" y="4623435"/>
            <a:ext cx="2459083" cy="521970"/>
          </a:xfrm>
          <a:prstGeom prst="rect">
            <a:avLst/>
          </a:prstGeom>
          <a:noFill/>
        </p:spPr>
        <p:txBody>
          <a:bodyPr wrap="square" rtlCol="0">
            <a:normAutofit fontScale="90000"/>
          </a:bodyPr>
          <a:p>
            <a:pPr marL="0" lvl="0" indent="0" algn="l">
              <a:lnSpc>
                <a:spcPct val="100000"/>
              </a:lnSpc>
              <a:spcBef>
                <a:spcPts val="0"/>
              </a:spcBef>
              <a:spcAft>
                <a:spcPts val="0"/>
              </a:spcAft>
              <a:buSzPct val="100000"/>
              <a:buNone/>
            </a:pPr>
            <a:r>
              <a:rPr lang="zh-CN" altLang="en-US" sz="2800" u="sng" spc="100" dirty="0">
                <a:solidFill>
                  <a:schemeClr val="dk1"/>
                </a:solidFill>
                <a:latin typeface="Arial" panose="020B0604020202020204" pitchFamily="34" charset="0"/>
                <a:ea typeface="微软雅黑" panose="020B0503020204020204" charset="-122"/>
                <a:sym typeface="+mn-lt"/>
              </a:rPr>
              <a:t>项目</a:t>
            </a:r>
            <a:r>
              <a:rPr lang="zh-CN" altLang="en-US" sz="2800" u="sng" spc="100" dirty="0">
                <a:solidFill>
                  <a:schemeClr val="dk1"/>
                </a:solidFill>
                <a:latin typeface="Arial" panose="020B0604020202020204" pitchFamily="34" charset="0"/>
                <a:ea typeface="微软雅黑" panose="020B0503020204020204" charset="-122"/>
                <a:sym typeface="+mn-lt"/>
              </a:rPr>
              <a:t>特色</a:t>
            </a:r>
            <a:endParaRPr lang="zh-CN" altLang="en-US" sz="2800" u="sng" spc="100" dirty="0">
              <a:solidFill>
                <a:schemeClr val="dk1"/>
              </a:solidFill>
              <a:latin typeface="Arial" panose="020B0604020202020204" pitchFamily="34" charset="0"/>
              <a:ea typeface="微软雅黑" panose="020B0503020204020204" charset="-122"/>
              <a:sym typeface="+mn-lt"/>
            </a:endParaRPr>
          </a:p>
        </p:txBody>
      </p:sp>
    </p:spTree>
    <p:custDataLst>
      <p:tags r:id="rId15"/>
    </p:custDataLst>
  </p:cSld>
  <p:clrMapOvr>
    <a:masterClrMapping/>
  </p:clrMapOvr>
  <mc:AlternateContent xmlns:mc="http://schemas.openxmlformats.org/markup-compatibility/2006">
    <mc:Choice xmlns:p14="http://schemas.microsoft.com/office/powerpoint/2010/main" Requires="p14">
      <p:transition p14:dur="1500" advClick="0" advTm="0"/>
    </mc:Choice>
    <mc:Fallback>
      <p:transition advClick="0"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5584190" y="4175760"/>
            <a:ext cx="5726430" cy="1630045"/>
          </a:xfrm>
          <a:prstGeom prst="rect">
            <a:avLst/>
          </a:prstGeom>
          <a:noFill/>
        </p:spPr>
        <p:txBody>
          <a:bodyPr wrap="square" rtlCol="0">
            <a:spAutoFit/>
          </a:bodyPr>
          <a:p>
            <a:pPr marL="0" indent="0" algn="ctr">
              <a:lnSpc>
                <a:spcPct val="100000"/>
              </a:lnSpc>
              <a:spcBef>
                <a:spcPts val="0"/>
              </a:spcBef>
              <a:spcAft>
                <a:spcPts val="0"/>
              </a:spcAft>
              <a:buSzPct val="100000"/>
              <a:buNone/>
            </a:pPr>
            <a:r>
              <a:rPr lang="zh-CN" sz="10000" b="1" spc="300" dirty="0">
                <a:solidFill>
                  <a:schemeClr val="tx1">
                    <a:alpha val="10000"/>
                  </a:schemeClr>
                </a:solidFill>
                <a:latin typeface="Arial" panose="020B0604020202020204" pitchFamily="34" charset="0"/>
                <a:ea typeface="微软雅黑" panose="020B0503020204020204" charset="-122"/>
                <a:sym typeface="+mn-lt"/>
              </a:rPr>
              <a:t>项目背景</a:t>
            </a:r>
            <a:endParaRPr lang="zh-CN" sz="10000" b="1" spc="300" dirty="0">
              <a:solidFill>
                <a:schemeClr val="tx1">
                  <a:alpha val="10000"/>
                </a:schemeClr>
              </a:solidFill>
              <a:latin typeface="Arial" panose="020B0604020202020204" pitchFamily="34" charset="0"/>
              <a:ea typeface="微软雅黑" panose="020B0503020204020204" charset="-122"/>
              <a:sym typeface="+mn-lt"/>
            </a:endParaRPr>
          </a:p>
        </p:txBody>
      </p:sp>
      <p:sp>
        <p:nvSpPr>
          <p:cNvPr id="9" name="标题 8"/>
          <p:cNvSpPr>
            <a:spLocks noGrp="1"/>
          </p:cNvSpPr>
          <p:nvPr>
            <p:ph type="title"/>
            <p:custDataLst>
              <p:tags r:id="rId2"/>
            </p:custDataLst>
          </p:nvPr>
        </p:nvSpPr>
        <p:spPr>
          <a:xfrm>
            <a:off x="4815185" y="2703600"/>
            <a:ext cx="6495415" cy="1198800"/>
          </a:xfrm>
        </p:spPr>
        <p:txBody>
          <a:bodyPr/>
          <a:p>
            <a:pPr marL="0" indent="0" algn="ctr">
              <a:lnSpc>
                <a:spcPct val="100000"/>
              </a:lnSpc>
              <a:spcBef>
                <a:spcPts val="0"/>
              </a:spcBef>
              <a:spcAft>
                <a:spcPts val="0"/>
              </a:spcAft>
              <a:buSzPct val="100000"/>
              <a:buNone/>
            </a:pPr>
            <a:r>
              <a:rPr lang="en-US" altLang="zh-CN" sz="7200" u="sng" dirty="0">
                <a:solidFill>
                  <a:schemeClr val="accent1">
                    <a:lumMod val="75000"/>
                  </a:schemeClr>
                </a:solidFill>
                <a:sym typeface="+mn-lt"/>
              </a:rPr>
              <a:t>Part one</a:t>
            </a:r>
            <a:endParaRPr lang="en-US" altLang="zh-CN" sz="7200" u="sng" dirty="0">
              <a:solidFill>
                <a:schemeClr val="accent1">
                  <a:lumMod val="75000"/>
                </a:schemeClr>
              </a:solidFill>
              <a:sym typeface="+mn-lt"/>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500" advClick="0" advTm="0"/>
    </mc:Choice>
    <mc:Fallback>
      <p:transition advClick="0"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31" name="任意多边形: 形状 30"/>
          <p:cNvSpPr/>
          <p:nvPr>
            <p:custDataLst>
              <p:tags r:id="rId1"/>
            </p:custDataLst>
          </p:nvPr>
        </p:nvSpPr>
        <p:spPr>
          <a:xfrm>
            <a:off x="4972050" y="0"/>
            <a:ext cx="7219951" cy="6858000"/>
          </a:xfrm>
          <a:custGeom>
            <a:avLst/>
            <a:gdLst>
              <a:gd name="connsiteX0" fmla="*/ 6991350 w 9821635"/>
              <a:gd name="connsiteY0" fmla="*/ 0 h 6991350"/>
              <a:gd name="connsiteX1" fmla="*/ 9821635 w 9821635"/>
              <a:gd name="connsiteY1" fmla="*/ 0 h 6991350"/>
              <a:gd name="connsiteX2" fmla="*/ 9821635 w 9821635"/>
              <a:gd name="connsiteY2" fmla="*/ 6991350 h 6991350"/>
              <a:gd name="connsiteX3" fmla="*/ 0 w 9821635"/>
              <a:gd name="connsiteY3" fmla="*/ 6991350 h 6991350"/>
            </a:gdLst>
            <a:ahLst/>
            <a:cxnLst>
              <a:cxn ang="0">
                <a:pos x="connsiteX0" y="connsiteY0"/>
              </a:cxn>
              <a:cxn ang="0">
                <a:pos x="connsiteX1" y="connsiteY1"/>
              </a:cxn>
              <a:cxn ang="0">
                <a:pos x="connsiteX2" y="connsiteY2"/>
              </a:cxn>
              <a:cxn ang="0">
                <a:pos x="connsiteX3" y="connsiteY3"/>
              </a:cxn>
            </a:cxnLst>
            <a:rect l="l" t="t" r="r" b="b"/>
            <a:pathLst>
              <a:path w="9821635" h="6991350">
                <a:moveTo>
                  <a:pt x="6991350" y="0"/>
                </a:moveTo>
                <a:lnTo>
                  <a:pt x="9821635" y="0"/>
                </a:lnTo>
                <a:lnTo>
                  <a:pt x="9821635" y="6991350"/>
                </a:lnTo>
                <a:lnTo>
                  <a:pt x="0" y="6991350"/>
                </a:lnTo>
                <a:close/>
              </a:path>
            </a:pathLst>
          </a:custGeom>
          <a:pattFill prst="ltHorz">
            <a:fgClr>
              <a:schemeClr val="lt1">
                <a:lumMod val="95000"/>
              </a:schemeClr>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25" name="矩形 24"/>
          <p:cNvSpPr/>
          <p:nvPr>
            <p:custDataLst>
              <p:tags r:id="rId2"/>
            </p:custDataLst>
          </p:nvPr>
        </p:nvSpPr>
        <p:spPr>
          <a:xfrm>
            <a:off x="765436" y="1661248"/>
            <a:ext cx="10940527" cy="4181468"/>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26" name="矩形 25"/>
          <p:cNvSpPr/>
          <p:nvPr>
            <p:custDataLst>
              <p:tags r:id="rId3"/>
            </p:custDataLst>
          </p:nvPr>
        </p:nvSpPr>
        <p:spPr>
          <a:xfrm>
            <a:off x="7485268" y="1340128"/>
            <a:ext cx="3938293" cy="642240"/>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5" name="文本框 4"/>
          <p:cNvSpPr txBox="1"/>
          <p:nvPr>
            <p:custDataLst>
              <p:tags r:id="rId4"/>
            </p:custDataLst>
          </p:nvPr>
        </p:nvSpPr>
        <p:spPr>
          <a:xfrm>
            <a:off x="5854065" y="2195195"/>
            <a:ext cx="5518150" cy="3233928"/>
          </a:xfrm>
          <a:prstGeom prst="rect">
            <a:avLst/>
          </a:prstGeom>
          <a:noFill/>
        </p:spPr>
        <p:txBody>
          <a:bodyPr wrap="square" lIns="91440" tIns="45720" rIns="91440" bIns="45720" rtlCol="0">
            <a:normAutofit/>
          </a:bodyPr>
          <a:lstStyle>
            <a:defPPr>
              <a:defRPr lang="zh-CN"/>
            </a:defPPr>
            <a:lvl1pPr fontAlgn="auto">
              <a:lnSpc>
                <a:spcPct val="130000"/>
              </a:lnSpc>
              <a:spcAft>
                <a:spcPts val="1000"/>
              </a:spcAft>
              <a:defRPr sz="1600" spc="150"/>
            </a:lvl1pPr>
          </a:lstStyle>
          <a:p>
            <a:pPr marL="0" lvl="0" indent="0" algn="l">
              <a:lnSpc>
                <a:spcPct val="120000"/>
              </a:lnSpc>
              <a:spcBef>
                <a:spcPts val="0"/>
              </a:spcBef>
              <a:spcAft>
                <a:spcPts val="800"/>
              </a:spcAft>
              <a:buSzPct val="100000"/>
              <a:buNone/>
            </a:pPr>
            <a:r>
              <a:rPr lang="zh-CN" altLang="en-US" sz="2000" spc="120">
                <a:solidFill>
                  <a:schemeClr val="dk1">
                    <a:lumMod val="85000"/>
                    <a:lumOff val="15000"/>
                  </a:schemeClr>
                </a:solidFill>
                <a:latin typeface="微软雅黑" panose="020B0503020204020204" charset="-122"/>
                <a:ea typeface="微软雅黑" panose="020B0503020204020204" charset="-122"/>
              </a:rPr>
              <a:t>对于提词器，很多电视台的新闻主播、主持人应该都比较的熟悉。在演播室工作中，提词器是用来提示新闻文稿、台词，用来避免在新闻播报中主持人因台词内容多出现忘词、错词、等一系列尴尬的状况。特别是新闻类节目中，文字语言的要求比较高，而且内容比较多，稍微出现语言文字上的意外就会影响到节目的质量。</a:t>
            </a:r>
            <a:endParaRPr lang="zh-CN" altLang="en-US" sz="2000" spc="120">
              <a:solidFill>
                <a:schemeClr val="dk1">
                  <a:lumMod val="85000"/>
                  <a:lumOff val="15000"/>
                </a:schemeClr>
              </a:solidFill>
              <a:latin typeface="微软雅黑" panose="020B0503020204020204" charset="-122"/>
              <a:ea typeface="微软雅黑" panose="020B0503020204020204" charset="-122"/>
            </a:endParaRPr>
          </a:p>
        </p:txBody>
      </p:sp>
      <p:sp>
        <p:nvSpPr>
          <p:cNvPr id="9" name="文本框 8"/>
          <p:cNvSpPr txBox="1"/>
          <p:nvPr>
            <p:custDataLst>
              <p:tags r:id="rId5"/>
            </p:custDataLst>
          </p:nvPr>
        </p:nvSpPr>
        <p:spPr>
          <a:xfrm>
            <a:off x="7638314" y="1299700"/>
            <a:ext cx="3632200" cy="624840"/>
          </a:xfrm>
          <a:prstGeom prst="rect">
            <a:avLst/>
          </a:prstGeom>
          <a:noFill/>
        </p:spPr>
        <p:txBody>
          <a:bodyPr wrap="square" lIns="91440" tIns="45720" rIns="91440" bIns="45720" rtlCol="0">
            <a:normAutofit/>
          </a:bodyPr>
          <a:lstStyle/>
          <a:p>
            <a:pPr marL="0" indent="0" algn="ctr">
              <a:lnSpc>
                <a:spcPct val="100000"/>
              </a:lnSpc>
              <a:spcBef>
                <a:spcPts val="0"/>
              </a:spcBef>
              <a:spcAft>
                <a:spcPts val="0"/>
              </a:spcAft>
              <a:buSzPct val="100000"/>
              <a:buNone/>
            </a:pPr>
            <a:r>
              <a:rPr lang="zh-CN" altLang="en-US" sz="3200" b="1" spc="160">
                <a:solidFill>
                  <a:schemeClr val="accent1"/>
                </a:solidFill>
                <a:latin typeface="微软雅黑" panose="020B0503020204020204" charset="-122"/>
                <a:ea typeface="微软雅黑" panose="020B0503020204020204" charset="-122"/>
              </a:rPr>
              <a:t>线下应用场景</a:t>
            </a:r>
            <a:endParaRPr lang="zh-CN" altLang="en-US" sz="3200" b="1" spc="160">
              <a:solidFill>
                <a:schemeClr val="accent1"/>
              </a:solidFill>
              <a:latin typeface="微软雅黑" panose="020B0503020204020204" charset="-122"/>
              <a:ea typeface="微软雅黑" panose="020B0503020204020204" charset="-122"/>
            </a:endParaRPr>
          </a:p>
        </p:txBody>
      </p:sp>
      <p:pic>
        <p:nvPicPr>
          <p:cNvPr id="6" name="图片 5"/>
          <p:cNvPicPr>
            <a:picLocks noChangeAspect="1"/>
          </p:cNvPicPr>
          <p:nvPr>
            <p:custDataLst>
              <p:tags r:id="rId6"/>
            </p:custDataLst>
          </p:nvPr>
        </p:nvPicPr>
        <p:blipFill>
          <a:blip r:embed="rId7"/>
          <a:srcRect t="44" b="44"/>
          <a:stretch>
            <a:fillRect/>
          </a:stretch>
        </p:blipFill>
        <p:spPr>
          <a:xfrm>
            <a:off x="370321" y="1232487"/>
            <a:ext cx="5094836" cy="3821127"/>
          </a:xfrm>
          <a:prstGeom prst="rect">
            <a:avLst/>
          </a:prstGeom>
        </p:spPr>
      </p:pic>
    </p:spTree>
    <p:custDataLst>
      <p:tags r:id="rId8"/>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31" name="任意多边形: 形状 30"/>
          <p:cNvSpPr/>
          <p:nvPr>
            <p:custDataLst>
              <p:tags r:id="rId1"/>
            </p:custDataLst>
          </p:nvPr>
        </p:nvSpPr>
        <p:spPr>
          <a:xfrm>
            <a:off x="4972050" y="0"/>
            <a:ext cx="7219951" cy="6858000"/>
          </a:xfrm>
          <a:custGeom>
            <a:avLst/>
            <a:gdLst>
              <a:gd name="connsiteX0" fmla="*/ 6991350 w 9821635"/>
              <a:gd name="connsiteY0" fmla="*/ 0 h 6991350"/>
              <a:gd name="connsiteX1" fmla="*/ 9821635 w 9821635"/>
              <a:gd name="connsiteY1" fmla="*/ 0 h 6991350"/>
              <a:gd name="connsiteX2" fmla="*/ 9821635 w 9821635"/>
              <a:gd name="connsiteY2" fmla="*/ 6991350 h 6991350"/>
              <a:gd name="connsiteX3" fmla="*/ 0 w 9821635"/>
              <a:gd name="connsiteY3" fmla="*/ 6991350 h 6991350"/>
            </a:gdLst>
            <a:ahLst/>
            <a:cxnLst>
              <a:cxn ang="0">
                <a:pos x="connsiteX0" y="connsiteY0"/>
              </a:cxn>
              <a:cxn ang="0">
                <a:pos x="connsiteX1" y="connsiteY1"/>
              </a:cxn>
              <a:cxn ang="0">
                <a:pos x="connsiteX2" y="connsiteY2"/>
              </a:cxn>
              <a:cxn ang="0">
                <a:pos x="connsiteX3" y="connsiteY3"/>
              </a:cxn>
            </a:cxnLst>
            <a:rect l="l" t="t" r="r" b="b"/>
            <a:pathLst>
              <a:path w="9821635" h="6991350">
                <a:moveTo>
                  <a:pt x="6991350" y="0"/>
                </a:moveTo>
                <a:lnTo>
                  <a:pt x="9821635" y="0"/>
                </a:lnTo>
                <a:lnTo>
                  <a:pt x="9821635" y="6991350"/>
                </a:lnTo>
                <a:lnTo>
                  <a:pt x="0" y="6991350"/>
                </a:lnTo>
                <a:close/>
              </a:path>
            </a:pathLst>
          </a:custGeom>
          <a:pattFill prst="ltHorz">
            <a:fgClr>
              <a:schemeClr val="lt1">
                <a:lumMod val="95000"/>
              </a:schemeClr>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25" name="矩形 24"/>
          <p:cNvSpPr/>
          <p:nvPr>
            <p:custDataLst>
              <p:tags r:id="rId2"/>
            </p:custDataLst>
          </p:nvPr>
        </p:nvSpPr>
        <p:spPr>
          <a:xfrm>
            <a:off x="765436" y="1661248"/>
            <a:ext cx="10940527" cy="4181468"/>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26" name="矩形 25"/>
          <p:cNvSpPr/>
          <p:nvPr>
            <p:custDataLst>
              <p:tags r:id="rId3"/>
            </p:custDataLst>
          </p:nvPr>
        </p:nvSpPr>
        <p:spPr>
          <a:xfrm>
            <a:off x="7485268" y="1340128"/>
            <a:ext cx="3938293" cy="642240"/>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5" name="文本框 4"/>
          <p:cNvSpPr txBox="1"/>
          <p:nvPr>
            <p:custDataLst>
              <p:tags r:id="rId4"/>
            </p:custDataLst>
          </p:nvPr>
        </p:nvSpPr>
        <p:spPr>
          <a:xfrm>
            <a:off x="5854065" y="2195195"/>
            <a:ext cx="5518150" cy="3233928"/>
          </a:xfrm>
          <a:prstGeom prst="rect">
            <a:avLst/>
          </a:prstGeom>
          <a:noFill/>
        </p:spPr>
        <p:txBody>
          <a:bodyPr wrap="square" lIns="91440" tIns="45720" rIns="91440" bIns="45720" rtlCol="0">
            <a:normAutofit/>
          </a:bodyPr>
          <a:lstStyle>
            <a:defPPr>
              <a:defRPr lang="zh-CN"/>
            </a:defPPr>
            <a:lvl1pPr fontAlgn="auto">
              <a:lnSpc>
                <a:spcPct val="130000"/>
              </a:lnSpc>
              <a:spcAft>
                <a:spcPts val="1000"/>
              </a:spcAft>
              <a:defRPr sz="1600" spc="150"/>
            </a:lvl1pPr>
          </a:lstStyle>
          <a:p>
            <a:pPr marL="0" lvl="0" indent="0" algn="l">
              <a:lnSpc>
                <a:spcPct val="120000"/>
              </a:lnSpc>
              <a:spcBef>
                <a:spcPts val="0"/>
              </a:spcBef>
              <a:spcAft>
                <a:spcPts val="800"/>
              </a:spcAft>
              <a:buSzPct val="100000"/>
              <a:buNone/>
            </a:pPr>
            <a:r>
              <a:rPr lang="zh-CN" altLang="en-US" sz="2000" spc="120">
                <a:solidFill>
                  <a:schemeClr val="dk1">
                    <a:lumMod val="85000"/>
                    <a:lumOff val="15000"/>
                  </a:schemeClr>
                </a:solidFill>
                <a:latin typeface="微软雅黑" panose="020B0503020204020204" charset="-122"/>
                <a:ea typeface="微软雅黑" panose="020B0503020204020204" charset="-122"/>
              </a:rPr>
              <a:t>而随着现在在线直播、直播教学、在线课堂</a:t>
            </a:r>
            <a:r>
              <a:rPr lang="zh-CN" altLang="en-US" sz="2000" spc="120">
                <a:solidFill>
                  <a:schemeClr val="dk1">
                    <a:lumMod val="85000"/>
                    <a:lumOff val="15000"/>
                  </a:schemeClr>
                </a:solidFill>
                <a:latin typeface="微软雅黑" panose="020B0503020204020204" charset="-122"/>
                <a:ea typeface="微软雅黑" panose="020B0503020204020204" charset="-122"/>
              </a:rPr>
              <a:t>在线会议、小视频等新媒体的兴起，很多人也在想挑选一款称心的提词器，来让粉丝或者</a:t>
            </a:r>
            <a:r>
              <a:rPr lang="zh-CN" altLang="en-US" sz="2000" spc="120">
                <a:solidFill>
                  <a:schemeClr val="dk1">
                    <a:lumMod val="85000"/>
                    <a:lumOff val="15000"/>
                  </a:schemeClr>
                </a:solidFill>
                <a:latin typeface="微软雅黑" panose="020B0503020204020204" charset="-122"/>
                <a:ea typeface="微软雅黑" panose="020B0503020204020204" charset="-122"/>
              </a:rPr>
              <a:t>领导永远看到自己博闻强记，流畅演讲，侃侃而谈自信的样子。</a:t>
            </a:r>
            <a:endParaRPr lang="zh-CN" altLang="en-US" sz="2000" spc="120">
              <a:solidFill>
                <a:schemeClr val="dk1">
                  <a:lumMod val="85000"/>
                  <a:lumOff val="15000"/>
                </a:schemeClr>
              </a:solidFill>
              <a:latin typeface="微软雅黑" panose="020B0503020204020204" charset="-122"/>
              <a:ea typeface="微软雅黑" panose="020B0503020204020204" charset="-122"/>
            </a:endParaRPr>
          </a:p>
        </p:txBody>
      </p:sp>
      <p:sp>
        <p:nvSpPr>
          <p:cNvPr id="9" name="文本框 8"/>
          <p:cNvSpPr txBox="1"/>
          <p:nvPr>
            <p:custDataLst>
              <p:tags r:id="rId5"/>
            </p:custDataLst>
          </p:nvPr>
        </p:nvSpPr>
        <p:spPr>
          <a:xfrm>
            <a:off x="7638314" y="1299700"/>
            <a:ext cx="3632200" cy="624840"/>
          </a:xfrm>
          <a:prstGeom prst="rect">
            <a:avLst/>
          </a:prstGeom>
          <a:noFill/>
        </p:spPr>
        <p:txBody>
          <a:bodyPr wrap="square" lIns="91440" tIns="45720" rIns="91440" bIns="45720" rtlCol="0">
            <a:normAutofit/>
          </a:bodyPr>
          <a:lstStyle/>
          <a:p>
            <a:pPr marL="0" indent="0" algn="ctr">
              <a:lnSpc>
                <a:spcPct val="100000"/>
              </a:lnSpc>
              <a:spcBef>
                <a:spcPts val="0"/>
              </a:spcBef>
              <a:spcAft>
                <a:spcPts val="0"/>
              </a:spcAft>
              <a:buSzPct val="100000"/>
              <a:buNone/>
            </a:pPr>
            <a:r>
              <a:rPr lang="zh-CN" altLang="en-US" sz="3200" b="1" spc="160">
                <a:solidFill>
                  <a:schemeClr val="accent1"/>
                </a:solidFill>
                <a:latin typeface="微软雅黑" panose="020B0503020204020204" charset="-122"/>
                <a:ea typeface="微软雅黑" panose="020B0503020204020204" charset="-122"/>
              </a:rPr>
              <a:t>线上</a:t>
            </a:r>
            <a:r>
              <a:rPr lang="zh-CN" altLang="en-US" sz="3200" b="1" spc="160">
                <a:solidFill>
                  <a:schemeClr val="accent1"/>
                </a:solidFill>
                <a:latin typeface="微软雅黑" panose="020B0503020204020204" charset="-122"/>
                <a:ea typeface="微软雅黑" panose="020B0503020204020204" charset="-122"/>
              </a:rPr>
              <a:t>需求</a:t>
            </a:r>
            <a:endParaRPr lang="zh-CN" altLang="en-US" sz="3200" b="1" spc="160">
              <a:solidFill>
                <a:schemeClr val="accent1"/>
              </a:solidFill>
              <a:latin typeface="微软雅黑" panose="020B0503020204020204" charset="-122"/>
              <a:ea typeface="微软雅黑" panose="020B0503020204020204" charset="-122"/>
            </a:endParaRPr>
          </a:p>
        </p:txBody>
      </p:sp>
      <p:pic>
        <p:nvPicPr>
          <p:cNvPr id="6" name="图片 5" descr="C:\Users\Xinst\Desktop\2.jpg2"/>
          <p:cNvPicPr>
            <a:picLocks noChangeAspect="1"/>
          </p:cNvPicPr>
          <p:nvPr>
            <p:custDataLst>
              <p:tags r:id="rId6"/>
            </p:custDataLst>
          </p:nvPr>
        </p:nvPicPr>
        <p:blipFill>
          <a:blip r:embed="rId7"/>
          <a:srcRect t="9606" b="9606"/>
          <a:stretch>
            <a:fillRect/>
          </a:stretch>
        </p:blipFill>
        <p:spPr>
          <a:xfrm>
            <a:off x="370321" y="1232487"/>
            <a:ext cx="5094836" cy="3821127"/>
          </a:xfrm>
          <a:prstGeom prst="rect">
            <a:avLst/>
          </a:prstGeom>
        </p:spPr>
      </p:pic>
    </p:spTree>
    <p:custDataLst>
      <p:tags r:id="rId8"/>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5457825" y="4175125"/>
            <a:ext cx="5726430" cy="1630045"/>
          </a:xfrm>
          <a:prstGeom prst="rect">
            <a:avLst/>
          </a:prstGeom>
          <a:noFill/>
        </p:spPr>
        <p:txBody>
          <a:bodyPr wrap="square" rtlCol="0">
            <a:spAutoFit/>
          </a:bodyPr>
          <a:p>
            <a:pPr marL="0" indent="0" algn="ctr">
              <a:lnSpc>
                <a:spcPct val="100000"/>
              </a:lnSpc>
              <a:spcBef>
                <a:spcPts val="0"/>
              </a:spcBef>
              <a:spcAft>
                <a:spcPts val="0"/>
              </a:spcAft>
              <a:buSzPct val="100000"/>
              <a:buNone/>
            </a:pPr>
            <a:r>
              <a:rPr lang="zh-CN" altLang="en-US" sz="10000" b="1" spc="300" dirty="0">
                <a:solidFill>
                  <a:schemeClr val="tx1">
                    <a:alpha val="10000"/>
                  </a:schemeClr>
                </a:solidFill>
                <a:latin typeface="Arial" panose="020B0604020202020204" pitchFamily="34" charset="0"/>
                <a:ea typeface="微软雅黑" panose="020B0503020204020204" charset="-122"/>
                <a:sym typeface="+mn-lt"/>
              </a:rPr>
              <a:t>项目</a:t>
            </a:r>
            <a:r>
              <a:rPr lang="zh-CN" altLang="en-US" sz="10000" b="1" spc="300" dirty="0">
                <a:solidFill>
                  <a:schemeClr val="tx1">
                    <a:alpha val="10000"/>
                  </a:schemeClr>
                </a:solidFill>
                <a:latin typeface="Arial" panose="020B0604020202020204" pitchFamily="34" charset="0"/>
                <a:ea typeface="微软雅黑" panose="020B0503020204020204" charset="-122"/>
                <a:sym typeface="+mn-lt"/>
              </a:rPr>
              <a:t>特色</a:t>
            </a:r>
            <a:endParaRPr lang="zh-CN" altLang="en-US" sz="10000" b="1" spc="300" dirty="0">
              <a:solidFill>
                <a:schemeClr val="tx1">
                  <a:alpha val="10000"/>
                </a:schemeClr>
              </a:solidFill>
              <a:latin typeface="Arial" panose="020B0604020202020204" pitchFamily="34" charset="0"/>
              <a:ea typeface="微软雅黑" panose="020B0503020204020204" charset="-122"/>
              <a:sym typeface="+mn-lt"/>
            </a:endParaRPr>
          </a:p>
        </p:txBody>
      </p:sp>
      <p:sp>
        <p:nvSpPr>
          <p:cNvPr id="9" name="标题 8"/>
          <p:cNvSpPr>
            <a:spLocks noGrp="1"/>
          </p:cNvSpPr>
          <p:nvPr>
            <p:ph type="title"/>
            <p:custDataLst>
              <p:tags r:id="rId2"/>
            </p:custDataLst>
          </p:nvPr>
        </p:nvSpPr>
        <p:spPr>
          <a:xfrm>
            <a:off x="4815185" y="2703600"/>
            <a:ext cx="6495415" cy="1198800"/>
          </a:xfrm>
        </p:spPr>
        <p:txBody>
          <a:bodyPr/>
          <a:p>
            <a:pPr marL="0" indent="0" algn="ctr">
              <a:lnSpc>
                <a:spcPct val="100000"/>
              </a:lnSpc>
              <a:spcBef>
                <a:spcPts val="0"/>
              </a:spcBef>
              <a:spcAft>
                <a:spcPts val="0"/>
              </a:spcAft>
              <a:buSzPct val="100000"/>
              <a:buNone/>
            </a:pPr>
            <a:r>
              <a:rPr lang="en-US" altLang="zh-CN" sz="7200" u="sng" dirty="0">
                <a:solidFill>
                  <a:schemeClr val="accent1">
                    <a:lumMod val="75000"/>
                  </a:schemeClr>
                </a:solidFill>
                <a:sym typeface="+mn-lt"/>
              </a:rPr>
              <a:t>Part two</a:t>
            </a:r>
            <a:endParaRPr lang="en-US" altLang="zh-CN" sz="7200" u="sng" dirty="0">
              <a:solidFill>
                <a:schemeClr val="accent1">
                  <a:lumMod val="75000"/>
                </a:schemeClr>
              </a:solidFill>
              <a:sym typeface="+mn-lt"/>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500" advClick="0" advTm="0"/>
    </mc:Choice>
    <mc:Fallback>
      <p:transition advClick="0"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1"/>
            </p:custDataLst>
          </p:nvPr>
        </p:nvSpPr>
        <p:spPr>
          <a:xfrm>
            <a:off x="0" y="762006"/>
            <a:ext cx="762006" cy="152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pic>
        <p:nvPicPr>
          <p:cNvPr id="5" name="图片 4"/>
          <p:cNvPicPr>
            <a:picLocks noChangeAspect="1"/>
          </p:cNvPicPr>
          <p:nvPr>
            <p:custDataLst>
              <p:tags r:id="rId2"/>
            </p:custDataLst>
          </p:nvPr>
        </p:nvPicPr>
        <p:blipFill rotWithShape="1">
          <a:blip r:embed="rId3"/>
          <a:srcRect l="24834" r="24834"/>
          <a:stretch>
            <a:fillRect/>
          </a:stretch>
        </p:blipFill>
        <p:spPr>
          <a:xfrm>
            <a:off x="5397071" y="0"/>
            <a:ext cx="6794919" cy="6858000"/>
          </a:xfrm>
          <a:custGeom>
            <a:avLst/>
            <a:gdLst/>
            <a:ahLst/>
            <a:cxnLst>
              <a:cxn ang="3">
                <a:pos x="hc" y="t"/>
              </a:cxn>
              <a:cxn ang="cd2">
                <a:pos x="l" y="vc"/>
              </a:cxn>
              <a:cxn ang="cd4">
                <a:pos x="hc" y="b"/>
              </a:cxn>
              <a:cxn ang="0">
                <a:pos x="r" y="vc"/>
              </a:cxn>
            </a:cxnLst>
            <a:rect l="l" t="t" r="r" b="b"/>
            <a:pathLst>
              <a:path w="10701" h="10800">
                <a:moveTo>
                  <a:pt x="3501" y="0"/>
                </a:moveTo>
                <a:lnTo>
                  <a:pt x="10701" y="0"/>
                </a:lnTo>
                <a:lnTo>
                  <a:pt x="10701" y="10800"/>
                </a:lnTo>
                <a:lnTo>
                  <a:pt x="0" y="10800"/>
                </a:lnTo>
                <a:lnTo>
                  <a:pt x="3501" y="0"/>
                </a:lnTo>
                <a:close/>
              </a:path>
            </a:pathLst>
          </a:custGeom>
        </p:spPr>
      </p:pic>
      <p:sp>
        <p:nvSpPr>
          <p:cNvPr id="4" name="任意多边形 3"/>
          <p:cNvSpPr/>
          <p:nvPr>
            <p:custDataLst>
              <p:tags r:id="rId4"/>
            </p:custDataLst>
          </p:nvPr>
        </p:nvSpPr>
        <p:spPr>
          <a:xfrm>
            <a:off x="5397071" y="0"/>
            <a:ext cx="2645839" cy="6858000"/>
          </a:xfrm>
          <a:custGeom>
            <a:avLst/>
            <a:gdLst/>
            <a:ahLst/>
            <a:cxnLst>
              <a:cxn ang="3">
                <a:pos x="hc" y="t"/>
              </a:cxn>
              <a:cxn ang="cd2">
                <a:pos x="l" y="vc"/>
              </a:cxn>
              <a:cxn ang="cd4">
                <a:pos x="hc" y="b"/>
              </a:cxn>
              <a:cxn ang="0">
                <a:pos x="r" y="vc"/>
              </a:cxn>
            </a:cxnLst>
            <a:rect l="l" t="t" r="r" b="b"/>
            <a:pathLst>
              <a:path w="4167" h="10800">
                <a:moveTo>
                  <a:pt x="3501" y="0"/>
                </a:moveTo>
                <a:lnTo>
                  <a:pt x="4167" y="0"/>
                </a:lnTo>
                <a:lnTo>
                  <a:pt x="4167" y="4"/>
                </a:lnTo>
                <a:lnTo>
                  <a:pt x="565" y="10800"/>
                </a:lnTo>
                <a:lnTo>
                  <a:pt x="0" y="10800"/>
                </a:lnTo>
                <a:lnTo>
                  <a:pt x="3501" y="0"/>
                </a:lnTo>
                <a:close/>
              </a:path>
            </a:pathLst>
          </a:custGeom>
          <a:solidFill>
            <a:schemeClr val="l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914407" y="1676527"/>
            <a:ext cx="4572025" cy="1217536"/>
          </a:xfrm>
          <a:prstGeom prst="rect">
            <a:avLst/>
          </a:prstGeom>
          <a:noFill/>
        </p:spPr>
        <p:txBody>
          <a:bodyPr wrap="square" lIns="63500" tIns="25400" rIns="63500" bIns="25400" rtlCol="0" anchor="b" anchorCtr="0">
            <a:normAutofit lnSpcReduction="10000"/>
          </a:bodyPr>
          <a:p>
            <a:pPr marL="0" indent="0" algn="l">
              <a:lnSpc>
                <a:spcPct val="100000"/>
              </a:lnSpc>
              <a:spcBef>
                <a:spcPts val="0"/>
              </a:spcBef>
              <a:spcAft>
                <a:spcPts val="0"/>
              </a:spcAft>
              <a:buSzPct val="100000"/>
              <a:buNone/>
            </a:pPr>
            <a:r>
              <a:rPr lang="zh-CN" altLang="en-US" sz="3800" b="1" spc="220">
                <a:solidFill>
                  <a:schemeClr val="accent1">
                    <a:lumMod val="75000"/>
                  </a:schemeClr>
                </a:solidFill>
                <a:latin typeface="微软雅黑" panose="020B0503020204020204" charset="-122"/>
                <a:ea typeface="微软雅黑" panose="020B0503020204020204" charset="-122"/>
              </a:rPr>
              <a:t>高品质、低延时会议开展</a:t>
            </a:r>
            <a:endParaRPr lang="zh-CN" altLang="en-US" sz="3800" b="1" spc="220">
              <a:solidFill>
                <a:schemeClr val="accent1">
                  <a:lumMod val="75000"/>
                </a:schemeClr>
              </a:solidFill>
              <a:latin typeface="微软雅黑" panose="020B0503020204020204" charset="-122"/>
              <a:ea typeface="微软雅黑" panose="020B0503020204020204" charset="-122"/>
            </a:endParaRPr>
          </a:p>
        </p:txBody>
      </p:sp>
      <p:sp>
        <p:nvSpPr>
          <p:cNvPr id="8" name="Title 6"/>
          <p:cNvSpPr txBox="1"/>
          <p:nvPr>
            <p:custDataLst>
              <p:tags r:id="rId6"/>
            </p:custDataLst>
          </p:nvPr>
        </p:nvSpPr>
        <p:spPr>
          <a:xfrm>
            <a:off x="914407" y="3044961"/>
            <a:ext cx="4572025" cy="1892821"/>
          </a:xfrm>
          <a:prstGeom prst="rect">
            <a:avLst/>
          </a:prstGeom>
          <a:noFill/>
          <a:ln w="3175">
            <a:noFill/>
            <a:prstDash val="dash"/>
          </a:ln>
        </p:spPr>
        <p:txBody>
          <a:bodyPr wrap="square" lIns="63500" tIns="25400" rIns="63500" bIns="25400" anchor="t" anchorCtr="0">
            <a:normAutofit fontScale="9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24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项目依托于声网强大的音视频通信技术，支持多人连麦，提供高品质、低延时</a:t>
            </a:r>
            <a:r>
              <a:rPr lang="zh-CN" altLang="en-US" sz="24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的在线会议的开展，这是项目中最基础的功能。</a:t>
            </a:r>
            <a:endParaRPr lang="zh-CN" altLang="en-US" sz="24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1500" advClick="0" advTm="0"/>
    </mc:Choice>
    <mc:Fallback>
      <p:transition advClick="0"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7493635" cy="6867525"/>
          </a:xfrm>
          <a:prstGeom prst="rect">
            <a:avLst/>
          </a:prstGeom>
          <a:solidFill>
            <a:schemeClr val="dk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7" name="文本框 6"/>
          <p:cNvSpPr txBox="1"/>
          <p:nvPr>
            <p:custDataLst>
              <p:tags r:id="rId2"/>
            </p:custDataLst>
          </p:nvPr>
        </p:nvSpPr>
        <p:spPr>
          <a:xfrm>
            <a:off x="565808" y="1814411"/>
            <a:ext cx="4309240" cy="678342"/>
          </a:xfrm>
          <a:prstGeom prst="rect">
            <a:avLst/>
          </a:prstGeom>
          <a:noFill/>
        </p:spPr>
        <p:txBody>
          <a:bodyPr wrap="square" lIns="90000" tIns="46800" rIns="90000" bIns="46800" rtlCol="0">
            <a:normAutofit lnSpcReduction="10000"/>
          </a:bodyPr>
          <a:p>
            <a:pPr marL="0" marR="0" lvl="0" indent="0" algn="l" defTabSz="914400" rtl="0" eaLnBrk="1" fontAlgn="auto" latinLnBrk="0" hangingPunct="1">
              <a:lnSpc>
                <a:spcPct val="100000"/>
              </a:lnSpc>
              <a:spcBef>
                <a:spcPts val="0"/>
              </a:spcBef>
              <a:spcAft>
                <a:spcPts val="0"/>
              </a:spcAft>
              <a:buSzPct val="100000"/>
              <a:buFontTx/>
              <a:buNone/>
            </a:pPr>
            <a:r>
              <a:rPr kumimoji="0" lang="zh-CN" altLang="en-US" sz="3600" b="1" i="0" kern="1200" cap="none" spc="200" normalizeH="0" noProof="0">
                <a:ln>
                  <a:noFill/>
                </a:ln>
                <a:solidFill>
                  <a:schemeClr val="accent1">
                    <a:lumMod val="50000"/>
                  </a:schemeClr>
                </a:solidFill>
                <a:effectLst/>
                <a:latin typeface="微软雅黑" panose="020B0503020204020204" charset="-122"/>
                <a:ea typeface="微软雅黑" panose="020B0503020204020204" charset="-122"/>
                <a:cs typeface="+mn-cs"/>
              </a:rPr>
              <a:t>告别演讲恐惧</a:t>
            </a:r>
            <a:endParaRPr kumimoji="0" lang="zh-CN" altLang="en-US" sz="3600" b="1" i="0" kern="1200" cap="none" spc="200" normalizeH="0" noProof="0">
              <a:ln>
                <a:noFill/>
              </a:ln>
              <a:solidFill>
                <a:schemeClr val="accent1">
                  <a:lumMod val="50000"/>
                </a:schemeClr>
              </a:solidFill>
              <a:effectLst/>
              <a:latin typeface="微软雅黑" panose="020B0503020204020204" charset="-122"/>
              <a:ea typeface="微软雅黑" panose="020B0503020204020204" charset="-122"/>
              <a:cs typeface="+mn-cs"/>
            </a:endParaRPr>
          </a:p>
        </p:txBody>
      </p:sp>
      <p:sp>
        <p:nvSpPr>
          <p:cNvPr id="8" name="矩形 7"/>
          <p:cNvSpPr/>
          <p:nvPr>
            <p:custDataLst>
              <p:tags r:id="rId3"/>
            </p:custDataLst>
          </p:nvPr>
        </p:nvSpPr>
        <p:spPr>
          <a:xfrm>
            <a:off x="696686" y="2627086"/>
            <a:ext cx="203200" cy="62366"/>
          </a:xfrm>
          <a:prstGeom prst="rect">
            <a:avLst/>
          </a:prstGeom>
          <a:solidFill>
            <a:schemeClr val="lt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 name="文本框 8"/>
          <p:cNvSpPr txBox="1"/>
          <p:nvPr>
            <p:custDataLst>
              <p:tags r:id="rId4"/>
            </p:custDataLst>
          </p:nvPr>
        </p:nvSpPr>
        <p:spPr>
          <a:xfrm>
            <a:off x="565785" y="2626995"/>
            <a:ext cx="4309110" cy="3550920"/>
          </a:xfrm>
          <a:prstGeom prst="rect">
            <a:avLst/>
          </a:prstGeom>
          <a:noFill/>
        </p:spPr>
        <p:txBody>
          <a:bodyPr wrap="square" lIns="90000" tIns="46800" rIns="90000" bIns="46800" rtlCol="0">
            <a:normAutofit lnSpcReduction="20000"/>
          </a:bodyPr>
          <a:p>
            <a:pPr marL="0" lvl="0" indent="0" algn="l">
              <a:lnSpc>
                <a:spcPct val="160000"/>
              </a:lnSpc>
              <a:spcBef>
                <a:spcPts val="0"/>
              </a:spcBef>
              <a:spcAft>
                <a:spcPts val="800"/>
              </a:spcAft>
              <a:buSzPct val="100000"/>
              <a:buNone/>
            </a:pPr>
            <a:r>
              <a:rPr lang="zh-CN" altLang="en-US" sz="2000" spc="120">
                <a:solidFill>
                  <a:schemeClr val="dk1"/>
                </a:solidFill>
                <a:latin typeface="微软雅黑" panose="020B0503020204020204" charset="-122"/>
                <a:ea typeface="微软雅黑" panose="020B0503020204020204" charset="-122"/>
              </a:rPr>
              <a:t>除了上述会议功能外，本项目针对线上会议、演讲场景下由于自身或者环境原因导致错词掉句等一系列的尬尴状况，提供了台词提示的功能，解决了发言尴尬的问题，更多的为公众带来了发言的便利，</a:t>
            </a:r>
            <a:r>
              <a:rPr lang="zh-CN" altLang="en-US" sz="2000" spc="120">
                <a:solidFill>
                  <a:schemeClr val="dk1"/>
                </a:solidFill>
                <a:latin typeface="微软雅黑" panose="020B0503020204020204" charset="-122"/>
                <a:ea typeface="微软雅黑" panose="020B0503020204020204" charset="-122"/>
              </a:rPr>
              <a:t>改善了很多生活的习惯和体验。</a:t>
            </a:r>
            <a:endParaRPr lang="zh-CN" altLang="en-US" sz="2000" spc="120">
              <a:solidFill>
                <a:schemeClr val="dk1"/>
              </a:solidFill>
              <a:latin typeface="微软雅黑" panose="020B0503020204020204" charset="-122"/>
              <a:ea typeface="微软雅黑" panose="020B0503020204020204" charset="-122"/>
            </a:endParaRPr>
          </a:p>
        </p:txBody>
      </p:sp>
      <p:pic>
        <p:nvPicPr>
          <p:cNvPr id="11" name="图片 10"/>
          <p:cNvPicPr>
            <a:picLocks noChangeAspect="1"/>
          </p:cNvPicPr>
          <p:nvPr>
            <p:custDataLst>
              <p:tags r:id="rId5"/>
            </p:custDataLst>
          </p:nvPr>
        </p:nvPicPr>
        <p:blipFill>
          <a:blip r:embed="rId6"/>
          <a:srcRect l="13354" r="13354"/>
          <a:stretch>
            <a:fillRect/>
          </a:stretch>
        </p:blipFill>
        <p:spPr>
          <a:xfrm>
            <a:off x="5733141" y="1006928"/>
            <a:ext cx="6458859" cy="4844145"/>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1500" advClick="0" advTm="0"/>
    </mc:Choice>
    <mc:Fallback>
      <p:transition advClick="0"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矩形 4"/>
          <p:cNvSpPr/>
          <p:nvPr>
            <p:custDataLst>
              <p:tags r:id="rId1"/>
            </p:custDataLst>
          </p:nvPr>
        </p:nvSpPr>
        <p:spPr>
          <a:xfrm>
            <a:off x="1828815" y="609605"/>
            <a:ext cx="9906079" cy="5638845"/>
          </a:xfrm>
          <a:prstGeom prst="rect">
            <a:avLst/>
          </a:prstGeom>
          <a:solidFill>
            <a:srgbClr val="FFFFFF"/>
          </a:solidFill>
          <a:ln>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5162583" y="1523989"/>
            <a:ext cx="6115101" cy="762000"/>
          </a:xfrm>
          <a:prstGeom prst="rect">
            <a:avLst/>
          </a:prstGeom>
          <a:noFill/>
        </p:spPr>
        <p:txBody>
          <a:bodyPr wrap="square" lIns="63500" tIns="25400" rIns="63500" bIns="25400" rtlCol="0" anchor="b" anchorCtr="0">
            <a:normAutofit/>
          </a:bodyPr>
          <a:p>
            <a:pPr marL="0" indent="0" algn="ctr">
              <a:lnSpc>
                <a:spcPct val="100000"/>
              </a:lnSpc>
              <a:spcBef>
                <a:spcPts val="0"/>
              </a:spcBef>
              <a:spcAft>
                <a:spcPts val="0"/>
              </a:spcAft>
              <a:buSzPct val="100000"/>
              <a:buNone/>
            </a:pPr>
            <a:r>
              <a:rPr lang="zh-CN" altLang="en-US" sz="4200" b="1" spc="260">
                <a:solidFill>
                  <a:schemeClr val="accent1"/>
                </a:solidFill>
                <a:latin typeface="微软雅黑" panose="020B0503020204020204" charset="-122"/>
                <a:ea typeface="微软雅黑" panose="020B0503020204020204" charset="-122"/>
              </a:rPr>
              <a:t>视频录制，一遍就过</a:t>
            </a:r>
            <a:endParaRPr lang="zh-CN" altLang="en-US" sz="4200" b="1" spc="260">
              <a:solidFill>
                <a:schemeClr val="accent1"/>
              </a:solidFill>
              <a:latin typeface="微软雅黑" panose="020B0503020204020204" charset="-122"/>
              <a:ea typeface="微软雅黑" panose="020B0503020204020204" charset="-122"/>
            </a:endParaRPr>
          </a:p>
        </p:txBody>
      </p:sp>
      <p:sp>
        <p:nvSpPr>
          <p:cNvPr id="5" name="Title 6"/>
          <p:cNvSpPr txBox="1"/>
          <p:nvPr>
            <p:custDataLst>
              <p:tags r:id="rId3"/>
            </p:custDataLst>
          </p:nvPr>
        </p:nvSpPr>
        <p:spPr>
          <a:xfrm>
            <a:off x="5162583" y="2590798"/>
            <a:ext cx="6115101" cy="274321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24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在如今人人都想录制短视频的时代，高质量的视频内容需要优质的文案，而把文案全部背下来是一件繁琐又浪费时间事情。有了提词器之后，甚至只需要一遍，就能完成高质量视频的录制。</a:t>
            </a:r>
            <a:endParaRPr lang="zh-CN" altLang="en-US" sz="2400" spc="16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pic>
        <p:nvPicPr>
          <p:cNvPr id="7" name="图片 6"/>
          <p:cNvPicPr>
            <a:picLocks noChangeAspect="1"/>
          </p:cNvPicPr>
          <p:nvPr>
            <p:custDataLst>
              <p:tags r:id="rId4"/>
            </p:custDataLst>
          </p:nvPr>
        </p:nvPicPr>
        <p:blipFill rotWithShape="1">
          <a:blip r:embed="rId5"/>
          <a:srcRect l="12081" r="12081"/>
          <a:stretch>
            <a:fillRect/>
          </a:stretch>
        </p:blipFill>
        <p:spPr>
          <a:xfrm>
            <a:off x="609605" y="1628762"/>
            <a:ext cx="4095763" cy="3600475"/>
          </a:xfrm>
          <a:custGeom>
            <a:avLst/>
            <a:gdLst/>
            <a:ahLst/>
            <a:cxnLst>
              <a:cxn ang="3">
                <a:pos x="hc" y="t"/>
              </a:cxn>
              <a:cxn ang="cd2">
                <a:pos x="l" y="vc"/>
              </a:cxn>
              <a:cxn ang="cd4">
                <a:pos x="hc" y="b"/>
              </a:cxn>
              <a:cxn ang="0">
                <a:pos x="r" y="vc"/>
              </a:cxn>
            </a:cxnLst>
            <a:rect l="l" t="t" r="r" b="b"/>
            <a:pathLst>
              <a:path w="4800" h="5040">
                <a:moveTo>
                  <a:pt x="0" y="0"/>
                </a:moveTo>
                <a:lnTo>
                  <a:pt x="4800" y="0"/>
                </a:lnTo>
                <a:lnTo>
                  <a:pt x="4800" y="5040"/>
                </a:lnTo>
                <a:lnTo>
                  <a:pt x="0" y="5040"/>
                </a:lnTo>
                <a:lnTo>
                  <a:pt x="0" y="0"/>
                </a:lnTo>
                <a:close/>
              </a:path>
            </a:pathLst>
          </a:cu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500" advClick="0" advTm="0"/>
    </mc:Choice>
    <mc:Fallback>
      <p:transition advClick="0" advTm="0"/>
    </mc:Fallback>
  </mc:AlternateContent>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0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366"/>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366"/>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9.xml><?xml version="1.0" encoding="utf-8"?>
<p:tagLst xmlns:p="http://schemas.openxmlformats.org/presentationml/2006/main">
  <p:tag name="KSO_WM_TEMPLATE_THUMBS_INDEX" val="1、4、7、12、14、15、17、18、21"/>
  <p:tag name="KSO_WM_TEMPLATE_SUBCATEGORY" val="0"/>
  <p:tag name="KSO_WM_TEMPLATE_MASTER_TYPE" val="1"/>
  <p:tag name="KSO_WM_TEMPLATE_COLOR_TYPE" val="1"/>
  <p:tag name="KSO_WM_TAG_VERSION" val="1.0"/>
  <p:tag name="KSO_WM_BEAUTIFY_FLAG" val="#wm#"/>
  <p:tag name="KSO_WM_TEMPLATE_CATEGORY" val="custom"/>
  <p:tag name="KSO_WM_TEMPLATE_INDEX" val="20218366"/>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8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2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21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1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2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366"/>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366"/>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8.xml><?xml version="1.0" encoding="utf-8"?>
<p:tagLst xmlns:p="http://schemas.openxmlformats.org/presentationml/2006/main">
  <p:tag name="KSO_WM_TEMPLATE_THUMBS_INDEX" val="1、4、7、12、14、15、17、18、21"/>
  <p:tag name="KSO_WM_TEMPLATE_SUBCATEGORY" val="0"/>
  <p:tag name="KSO_WM_TEMPLATE_MASTER_TYPE" val="1"/>
  <p:tag name="KSO_WM_TEMPLATE_COLOR_TYPE" val="1"/>
  <p:tag name="KSO_WM_TAG_VERSION" val="1.0"/>
  <p:tag name="KSO_WM_BEAUTIFY_FLAG" val="#wm#"/>
  <p:tag name="KSO_WM_TEMPLATE_CATEGORY" val="custom"/>
  <p:tag name="KSO_WM_TEMPLATE_INDEX" val="20218366"/>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18366_1*i*1"/>
  <p:tag name="KSO_WM_TEMPLATE_CATEGORY" val="custom"/>
  <p:tag name="KSO_WM_TEMPLATE_INDEX" val="20218366"/>
  <p:tag name="KSO_WM_UNIT_LAYERLEVEL" val="1"/>
  <p:tag name="KSO_WM_TAG_VERSION" val="1.0"/>
  <p:tag name="KSO_WM_BEAUTIFY_FLAG" val="#wm#"/>
  <p:tag name="KSO_WM_UNIT_TEXT_FILL_FORE_SCHEMECOLOR_INDEX_BRIGHTNESS" val="-0.35"/>
  <p:tag name="KSO_WM_UNIT_TEXT_FILL_FORE_SCHEMECOLOR_INDEX" val="14"/>
  <p:tag name="KSO_WM_UNIT_TEXT_FILL_TY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18366_1*a*1"/>
  <p:tag name="KSO_WM_TEMPLATE_CATEGORY" val="custom"/>
  <p:tag name="KSO_WM_TEMPLATE_INDEX" val="20218366"/>
  <p:tag name="KSO_WM_UNIT_LAYERLEVEL" val="1"/>
  <p:tag name="KSO_WM_TAG_VERSION" val="1.0"/>
  <p:tag name="KSO_WM_BEAUTIFY_FLAG" val="#wm#"/>
  <p:tag name="KSO_WM_UNIT_PRESET_TEXT" val="品牌推广规划"/>
</p:tagLst>
</file>

<file path=ppt/tags/tag241.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b"/>
  <p:tag name="KSO_WM_UNIT_INDEX" val="1"/>
  <p:tag name="KSO_WM_UNIT_ID" val="custom20218366_1*b*1"/>
  <p:tag name="KSO_WM_TEMPLATE_CATEGORY" val="custom"/>
  <p:tag name="KSO_WM_TEMPLATE_INDEX" val="20218366"/>
  <p:tag name="KSO_WM_UNIT_LAYERLEVEL" val="1"/>
  <p:tag name="KSO_WM_TAG_VERSION" val="1.0"/>
  <p:tag name="KSO_WM_BEAUTIFY_FLAG" val="#wm#"/>
  <p:tag name="KSO_WM_UNIT_PRESET_TEXT" val="BRAND PLANING"/>
  <p:tag name="KSO_WM_UNIT_TEXT_FILL_FORE_SCHEMECOLOR_INDEX_BRIGHTNESS" val="0.25"/>
  <p:tag name="KSO_WM_UNIT_TEXT_FILL_FORE_SCHEMECOLOR_INDEX" val="13"/>
  <p:tag name="KSO_WM_UNIT_TEXT_FILL_TYPE" val="1"/>
</p:tagLst>
</file>

<file path=ppt/tags/tag242.xml><?xml version="1.0" encoding="utf-8"?>
<p:tagLst xmlns:p="http://schemas.openxmlformats.org/presentationml/2006/main">
  <p:tag name="KSO_WM_TEMPLATE_THUMBS_INDEX" val="1、4、7、12、14、15、17、18、21"/>
  <p:tag name="KSO_WM_SLIDE_ID" val="custom20218366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18366"/>
  <p:tag name="KSO_WM_SLIDE_LAYOUT" val="a_b_f"/>
  <p:tag name="KSO_WM_SLIDE_LAYOUT_CNT" val="1_1_1"/>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18366_4*i*1"/>
  <p:tag name="KSO_WM_TEMPLATE_CATEGORY" val="custom"/>
  <p:tag name="KSO_WM_TEMPLATE_INDEX" val="20218366"/>
  <p:tag name="KSO_WM_UNIT_LAYERLEVEL" val="1"/>
  <p:tag name="KSO_WM_TAG_VERSION" val="1.0"/>
  <p:tag name="KSO_WM_BEAUTIFY_FLAG" val="#wm#"/>
  <p:tag name="KSO_WM_UNIT_USESOURCEFORMAT_APPLY" val="1"/>
</p:tagLst>
</file>

<file path=ppt/tags/tag244.xml><?xml version="1.0" encoding="utf-8"?>
<p:tagLst xmlns:p="http://schemas.openxmlformats.org/presentationml/2006/main">
  <p:tag name="KSO_WM_UNIT_ISCONTENTSTITLE" val="1"/>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18366_4*a*1"/>
  <p:tag name="KSO_WM_TEMPLATE_CATEGORY" val="custom"/>
  <p:tag name="KSO_WM_TEMPLATE_INDEX" val="20218366"/>
  <p:tag name="KSO_WM_UNIT_LAYERLEVEL" val="1"/>
  <p:tag name="KSO_WM_TAG_VERSION" val="1.0"/>
  <p:tag name="KSO_WM_BEAUTIFY_FLAG" val="#wm#"/>
  <p:tag name="KSO_WM_UNIT_PRESET_TEXT" val="目录"/>
  <p:tag name="KSO_WM_UNIT_TEXT_FILL_FORE_SCHEMECOLOR_INDEX" val="14"/>
  <p:tag name="KSO_WM_UNIT_TEXT_FILL_TYPE" val="1"/>
  <p:tag name="KSO_WM_UNIT_USESOURCEFORMAT_APPLY" val="1"/>
</p:tagLst>
</file>

<file path=ppt/tags/tag245.xml><?xml version="1.0" encoding="utf-8"?>
<p:tagLst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18366_4*b*1"/>
  <p:tag name="KSO_WM_TEMPLATE_CATEGORY" val="custom"/>
  <p:tag name="KSO_WM_TEMPLATE_INDEX" val="20218366"/>
  <p:tag name="KSO_WM_UNIT_LAYERLEVEL" val="1"/>
  <p:tag name="KSO_WM_TAG_VERSION" val="1.0"/>
  <p:tag name="KSO_WM_BEAUTIFY_FLAG" val="#wm#"/>
  <p:tag name="KSO_WM_UNIT_PRESET_TEXT" val="CONTENTS"/>
  <p:tag name="KSO_WM_UNIT_TEXT_FILL_FORE_SCHEMECOLOR_INDEX" val="14"/>
  <p:tag name="KSO_WM_UNIT_TEXT_FILL_TYPE" val="1"/>
  <p:tag name="KSO_WM_UNIT_USESOURCEFORMAT_APPLY" val="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18366_4*l_h_i*1_1_1"/>
  <p:tag name="KSO_WM_TEMPLATE_CATEGORY" val="custom"/>
  <p:tag name="KSO_WM_TEMPLATE_INDEX" val="20218366"/>
  <p:tag name="KSO_WM_UNIT_LAYERLEVEL" val="1_1_1"/>
  <p:tag name="KSO_WM_TAG_VERSION" val="1.0"/>
  <p:tag name="KSO_WM_BEAUTIFY_FLAG" val="#wm#"/>
  <p:tag name="KSO_WM_UNIT_USESOURCEFORMAT_APPLY" val="1"/>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custom20218366_4*l_h_i*1_1_2"/>
  <p:tag name="KSO_WM_TEMPLATE_CATEGORY" val="custom"/>
  <p:tag name="KSO_WM_TEMPLATE_INDEX" val="20218366"/>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24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18366_4*l_h_f*1_1_1"/>
  <p:tag name="KSO_WM_TEMPLATE_CATEGORY" val="custom"/>
  <p:tag name="KSO_WM_TEMPLATE_INDEX" val="20218366"/>
  <p:tag name="KSO_WM_UNIT_LAYERLEVEL" val="1_1_1"/>
  <p:tag name="KSO_WM_TAG_VERSION" val="1.0"/>
  <p:tag name="KSO_WM_BEAUTIFY_FLAG" val="#wm#"/>
  <p:tag name="KSO_WM_UNIT_PRESET_TEXT" val="品牌介绍"/>
  <p:tag name="KSO_WM_UNIT_TEXT_FILL_FORE_SCHEMECOLOR_INDEX" val="13"/>
  <p:tag name="KSO_WM_UNIT_TEXT_FILL_TYPE" val="1"/>
  <p:tag name="KSO_WM_UNIT_USESOURCEFORMAT_APPLY" val="1"/>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18366_4*l_h_i*1_3_1"/>
  <p:tag name="KSO_WM_TEMPLATE_CATEGORY" val="custom"/>
  <p:tag name="KSO_WM_TEMPLATE_INDEX" val="20218366"/>
  <p:tag name="KSO_WM_UNIT_LAYERLEVEL" val="1_1_1"/>
  <p:tag name="KSO_WM_TAG_VERSION" val="1.0"/>
  <p:tag name="KSO_WM_BEAUTIFY_FLAG" val="#wm#"/>
  <p:tag name="KSO_WM_UNIT_USESOURCEFORMAT_APPLY"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custom20218366_4*l_h_i*1_3_2"/>
  <p:tag name="KSO_WM_TEMPLATE_CATEGORY" val="custom"/>
  <p:tag name="KSO_WM_TEMPLATE_INDEX" val="20218366"/>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25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18366_4*l_h_f*1_3_1"/>
  <p:tag name="KSO_WM_TEMPLATE_CATEGORY" val="custom"/>
  <p:tag name="KSO_WM_TEMPLATE_INDEX" val="20218366"/>
  <p:tag name="KSO_WM_UNIT_LAYERLEVEL" val="1_1_1"/>
  <p:tag name="KSO_WM_TAG_VERSION" val="1.0"/>
  <p:tag name="KSO_WM_BEAUTIFY_FLAG" val="#wm#"/>
  <p:tag name="KSO_WM_UNIT_PRESET_TEXT" val="市场分析"/>
  <p:tag name="KSO_WM_UNIT_TEXT_FILL_FORE_SCHEMECOLOR_INDEX" val="13"/>
  <p:tag name="KSO_WM_UNIT_TEXT_FILL_TYPE" val="1"/>
  <p:tag name="KSO_WM_UNIT_USESOURCEFORMAT_APPLY" val="1"/>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18366_4*l_h_i*1_2_1"/>
  <p:tag name="KSO_WM_TEMPLATE_CATEGORY" val="custom"/>
  <p:tag name="KSO_WM_TEMPLATE_INDEX" val="20218366"/>
  <p:tag name="KSO_WM_UNIT_LAYERLEVEL" val="1_1_1"/>
  <p:tag name="KSO_WM_TAG_VERSION" val="1.0"/>
  <p:tag name="KSO_WM_BEAUTIFY_FLAG" val="#wm#"/>
  <p:tag name="KSO_WM_UNIT_USESOURCEFORMAT_APPLY" val="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custom20218366_4*l_h_i*1_2_2"/>
  <p:tag name="KSO_WM_TEMPLATE_CATEGORY" val="custom"/>
  <p:tag name="KSO_WM_TEMPLATE_INDEX" val="20218366"/>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25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18366_4*l_h_f*1_2_1"/>
  <p:tag name="KSO_WM_TEMPLATE_CATEGORY" val="custom"/>
  <p:tag name="KSO_WM_TEMPLATE_INDEX" val="20218366"/>
  <p:tag name="KSO_WM_UNIT_LAYERLEVEL" val="1_1_1"/>
  <p:tag name="KSO_WM_TAG_VERSION" val="1.0"/>
  <p:tag name="KSO_WM_BEAUTIFY_FLAG" val="#wm#"/>
  <p:tag name="KSO_WM_UNIT_PRESET_TEXT" val="产品展示"/>
  <p:tag name="KSO_WM_UNIT_TEXT_FILL_FORE_SCHEMECOLOR_INDEX" val="13"/>
  <p:tag name="KSO_WM_UNIT_TEXT_FILL_TYPE" val="1"/>
  <p:tag name="KSO_WM_UNIT_USESOURCEFORMAT_APPLY" val="1"/>
</p:tagLst>
</file>

<file path=ppt/tags/tag255.xml><?xml version="1.0" encoding="utf-8"?>
<p:tagLst xmlns:p="http://schemas.openxmlformats.org/presentationml/2006/main">
  <p:tag name="ISLIDE.ICON" val="#407180;"/>
  <p:tag name="KSO_WM_SLIDE_ID" val="custom20218366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18366"/>
  <p:tag name="KSO_WM_SLIDE_LAYOUT" val="a_b_l"/>
  <p:tag name="KSO_WM_SLIDE_LAYOUT_CNT" val="1_1_1"/>
</p:tagLst>
</file>

<file path=ppt/tags/tag256.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18366_7*e*1"/>
  <p:tag name="KSO_WM_TEMPLATE_CATEGORY" val="custom"/>
  <p:tag name="KSO_WM_TEMPLATE_INDEX" val="20218366"/>
  <p:tag name="KSO_WM_UNIT_LAYERLEVEL" val="1"/>
  <p:tag name="KSO_WM_TAG_VERSION" val="1.0"/>
  <p:tag name="KSO_WM_BEAUTIFY_FLAG" val="#wm#"/>
  <p:tag name="KSO_WM_UNIT_PRESET_TEXT" val="01"/>
  <p:tag name="KSO_WM_UNIT_TEXT_FILL_FORE_SCHEMECOLOR_INDEX_BRIGHTNESS" val="-0.35"/>
  <p:tag name="KSO_WM_UNIT_TEXT_FILL_FORE_SCHEMECOLOR_INDEX" val="16"/>
  <p:tag name="KSO_WM_UNIT_TEXT_FILL_TYPE" val="1"/>
</p:tagLst>
</file>

<file path=ppt/tags/tag257.xml><?xml version="1.0" encoding="utf-8"?>
<p:tagLst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18366_7*a*1"/>
  <p:tag name="KSO_WM_TEMPLATE_CATEGORY" val="custom"/>
  <p:tag name="KSO_WM_TEMPLATE_INDEX" val="20218366"/>
  <p:tag name="KSO_WM_UNIT_LAYERLEVEL" val="1"/>
  <p:tag name="KSO_WM_TAG_VERSION" val="1.0"/>
  <p:tag name="KSO_WM_BEAUTIFY_FLAG" val="#wm#"/>
  <p:tag name="KSO_WM_UNIT_PRESET_TEXT" val="品牌介绍"/>
</p:tagLst>
</file>

<file path=ppt/tags/tag258.xml><?xml version="1.0" encoding="utf-8"?>
<p:tagLst xmlns:p="http://schemas.openxmlformats.org/presentationml/2006/main">
  <p:tag name="KSO_WM_SLIDE_ID" val="custom2021836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18366"/>
  <p:tag name="KSO_WM_SLIDE_LAYOUT" val="a_e_f"/>
  <p:tag name="KSO_WM_SLIDE_LAYOUT_CNT" val="1_1_1"/>
</p:tagLst>
</file>

<file path=ppt/tags/tag259.xml><?xml version="1.0" encoding="utf-8"?>
<p:tagLst xmlns:p="http://schemas.openxmlformats.org/presentationml/2006/main">
  <p:tag name="KSO_WM_UNIT_ADJUSTLAYOUT_ID" val="31"/>
  <p:tag name="KSO_WM_UNIT_COLOR_SCHEME_SHAPE_ID" val="31"/>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1"/>
  <p:tag name="KSO_WM_UNIT_ID" val="diagram20191379_1*i*1"/>
  <p:tag name="KSO_WM_TEMPLATE_CATEGORY" val="diagram"/>
  <p:tag name="KSO_WM_TEMPLATE_INDEX" val="20191379"/>
  <p:tag name="KSO_WM_UNIT_LAYERLEVEL" val="1"/>
  <p:tag name="KSO_WM_TAG_VERSION" val="1.0"/>
  <p:tag name="KSO_WM_BEAUTIFY_FLAG" val="#wm#"/>
  <p:tag name="KSO_WM_UNIT_FILL_FORE_SCHEMECOLOR_INDEX_BRIGHTNESS" val="-0.05"/>
  <p:tag name="KSO_WM_UNIT_FILL_FORE_SCHEMECOLOR_INDEX" val="14"/>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14"/>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ADJUSTLAYOUT_ID" val="25"/>
  <p:tag name="KSO_WM_UNIT_COLOR_SCHEME_SHAPE_ID" val="25"/>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2"/>
  <p:tag name="KSO_WM_UNIT_ID" val="diagram20191379_1*i*2"/>
  <p:tag name="KSO_WM_TEMPLATE_CATEGORY" val="diagram"/>
  <p:tag name="KSO_WM_TEMPLATE_INDEX" val="20191379"/>
  <p:tag name="KSO_WM_UNIT_LAYERLEVEL" val="1"/>
  <p:tag name="KSO_WM_TAG_VERSION" val="1.0"/>
  <p:tag name="KSO_WM_BEAUTIFY_FLAG" val="#wm#"/>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4"/>
  <p:tag name="KSO_WM_UNIT_TEXT_FILL_TYPE" val="1"/>
</p:tagLst>
</file>

<file path=ppt/tags/tag261.xml><?xml version="1.0" encoding="utf-8"?>
<p:tagLst xmlns:p="http://schemas.openxmlformats.org/presentationml/2006/main">
  <p:tag name="KSO_WM_UNIT_ADJUSTLAYOUT_ID" val="26"/>
  <p:tag name="KSO_WM_UNIT_COLOR_SCHEME_SHAPE_ID" val="26"/>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3"/>
  <p:tag name="KSO_WM_UNIT_ID" val="diagram20191379_1*i*3"/>
  <p:tag name="KSO_WM_TEMPLATE_CATEGORY" val="diagram"/>
  <p:tag name="KSO_WM_TEMPLATE_INDEX" val="20191379"/>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262.xml><?xml version="1.0" encoding="utf-8"?>
<p:tagLst xmlns:p="http://schemas.openxmlformats.org/presentationml/2006/main">
  <p:tag name="KSO_WM_UNIT_ADJUSTLAYOUT_ID" val="3"/>
  <p:tag name="KSO_WM_UNIT_COLOR_SCHEME_SHAPE_ID" val="3"/>
  <p:tag name="KSO_WM_UNIT_COLOR_SCHEME_PARENT_PAGE" val="0_1"/>
  <p:tag name="KSO_WM_UNIT_TEXT_PART_ID_V2" val="d-2-1"/>
  <p:tag name="KSO_WM_UNIT_TEXT_PART_ID" val="2-d"/>
  <p:tag name="KSO_WM_UNIT_TEXT_PART_SIZE" val="254.64*434.5"/>
  <p:tag name="KSO_WM_UNIT_NOCLEAR" val="0"/>
  <p:tag name="KSO_WM_UNIT_VALUE" val="260"/>
  <p:tag name="KSO_WM_UNIT_HIGHLIGHT" val="0"/>
  <p:tag name="KSO_WM_UNIT_COMPATIBLE" val="0"/>
  <p:tag name="KSO_WM_UNIT_DIAGRAM_ISNUMVISUAL" val="0"/>
  <p:tag name="KSO_WM_UNIT_DIAGRAM_ISREFERUNIT" val="0"/>
  <p:tag name="KSO_WM_UNIT_TYPE" val="f"/>
  <p:tag name="KSO_WM_UNIT_INDEX" val="1"/>
  <p:tag name="KSO_WM_UNIT_ID" val="diagram20191379_1*f*1"/>
  <p:tag name="KSO_WM_TEMPLATE_CATEGORY" val="diagram"/>
  <p:tag name="KSO_WM_TEMPLATE_INDEX" val="20191379"/>
  <p:tag name="KSO_WM_UNIT_LAYERLEVEL" val="1"/>
  <p:tag name="KSO_WM_TAG_VERSION" val="1.0"/>
  <p:tag name="KSO_WM_BEAUTIFY_FLAG" val="#wm#"/>
  <p:tag name="KSO_WM_UNIT_PRESET_TEXT" val="点击此处添加正文，文字是您思想的提炼，请言简意赅的阐述您的观点。&#13;根据需要您可以酌情增减文字，以便观者可以准确的理解您所传达的完整信息。&#13;您的正文已经字字珠玑，但信息却错综复杂，需要用更多的文字来表述；但请您尽可能提炼思想的精髓，否则容易造成观者的阅读压力，适得其反。&#13;您输入的文字到这里，就是最佳视觉效果，请务必注意"/>
  <p:tag name="KSO_WM_UNIT_SUBTYPE" val="a"/>
  <p:tag name="KSO_WM_UNIT_TEXT_FILL_FORE_SCHEMECOLOR_INDEX_BRIGHTNESS" val="0.15"/>
  <p:tag name="KSO_WM_UNIT_TEXT_FILL_FORE_SCHEMECOLOR_INDEX" val="13"/>
  <p:tag name="KSO_WM_UNIT_TEXT_FILL_TYPE" val="1"/>
</p:tagLst>
</file>

<file path=ppt/tags/tag263.xml><?xml version="1.0" encoding="utf-8"?>
<p:tagLst xmlns:p="http://schemas.openxmlformats.org/presentationml/2006/main">
  <p:tag name="KSO_WM_UNIT_ADJUSTLAYOUT_ID" val="9"/>
  <p:tag name="KSO_WM_UNIT_COLOR_SCHEME_SHAPE_ID" val="9"/>
  <p:tag name="KSO_WM_UNIT_COLOR_SCHEME_PARENT_PAGE" val="0_1"/>
  <p:tag name="KSO_WM_UNIT_ISCONTENTSTITLE" val="0"/>
  <p:tag name="KSO_WM_UNIT_TEXT_PART_ID" val="1-X"/>
  <p:tag name="KSO_WM_UNIT_TEXT_PART_SIZE" val="49.2*286"/>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diagram20191379_1*a*1"/>
  <p:tag name="KSO_WM_TEMPLATE_CATEGORY" val="diagram"/>
  <p:tag name="KSO_WM_TEMPLATE_INDEX" val="20191379"/>
  <p:tag name="KSO_WM_UNIT_LAYERLEVEL" val="1"/>
  <p:tag name="KSO_WM_TAG_VERSION" val="1.0"/>
  <p:tag name="KSO_WM_BEAUTIFY_FLAG" val="#wm#"/>
  <p:tag name="KSO_WM_UNIT_PRESET_TEXT" val="单击添加大标题"/>
  <p:tag name="KSO_WM_UNIT_TEXT_PART_ID_V2" val="a-1-1"/>
  <p:tag name="KSO_WM_UNIT_ISNUMDGMTITLE" val="0"/>
  <p:tag name="KSO_WM_UNIT_TEXT_FILL_FORE_SCHEMECOLOR_INDEX_BRIGHTNESS" val="0.15"/>
  <p:tag name="KSO_WM_UNIT_TEXT_FILL_FORE_SCHEMECOLOR_INDEX" val="13"/>
  <p:tag name="KSO_WM_UNIT_TEXT_FILL_TYPE" val="1"/>
</p:tagLst>
</file>

<file path=ppt/tags/tag264.xml><?xml version="1.0" encoding="utf-8"?>
<p:tagLst xmlns:p="http://schemas.openxmlformats.org/presentationml/2006/main">
  <p:tag name="KSO_WM_UNIT_VALUE" val="1061*1414"/>
  <p:tag name="KSO_WM_UNIT_HIGHLIGHT" val="0"/>
  <p:tag name="KSO_WM_UNIT_COMPATIBLE" val="0"/>
  <p:tag name="KSO_WM_UNIT_DIAGRAM_ISNUMVISUAL" val="0"/>
  <p:tag name="KSO_WM_UNIT_DIAGRAM_ISREFERUNIT" val="0"/>
  <p:tag name="KSO_WM_UNIT_TYPE" val="d"/>
  <p:tag name="KSO_WM_UNIT_INDEX" val="1"/>
  <p:tag name="KSO_WM_UNIT_ID" val="diagram20191379_1*d*1"/>
  <p:tag name="KSO_WM_TEMPLATE_CATEGORY" val="diagram"/>
  <p:tag name="KSO_WM_TEMPLATE_INDEX" val="20191379"/>
  <p:tag name="KSO_WM_UNIT_SUPPORT_UNIT_TYPE" val="[&quot;d&quot;]"/>
  <p:tag name="KSO_WM_UNIT_LAYERLEVEL" val="1"/>
  <p:tag name="KSO_WM_TAG_VERSION" val="1.0"/>
  <p:tag name="KSO_WM_BEAUTIFY_FLAG" val="#wm#"/>
  <p:tag name="KSO_WM_UNIT_PLACING_PICTURE_USER_VIEWPORT" val="{&quot;height&quot;:6017.5228346456688,&quot;width&quot;:8023.363779527559}"/>
  <p:tag name="KSO_WM_UNIT_PLACING_PICTURE_USER_RELATIVERECTANGLE" val="{&quot;bottom&quot;:0,&quot;left&quot;:0,&quot;right&quot;:0,&quot;top&quot;:0}"/>
  <p:tag name="KSO_WM_UNIT_PLACING_PICTURE_COLLAGE_RELATIVERECTANGLE" val="{&quot;bottom&quot;:0,&quot;left&quot;:0,&quot;right&quot;:0,&quot;top&quot;:0}"/>
  <p:tag name="KSO_WM_UNIT_PLACING_PICTURE_COLLAGE_VIEWPORT" val="{&quot;height&quot;:6017.5228346456688,&quot;width&quot;:8023.3637795275581}"/>
  <p:tag name="KSO_WM_UNIT_PLACING_PICTURE_INFO" val="{&quot;code&quot;:&quot;[1]&quot;,&quot;full_picture&quot;:false,&quot;last_crop_picture&quot;:&quot;[1]&quot;,&quot;scheme&quot;:&quot;1-1&quot;,&quot;spacing&quot;:5}"/>
  <p:tag name="KSO_WM_UNIT_PLACING_PICTURE" val="101328.949"/>
</p:tagLst>
</file>

<file path=ppt/tags/tag265.xml><?xml version="1.0" encoding="utf-8"?>
<p:tagLst xmlns:p="http://schemas.openxmlformats.org/presentationml/2006/main">
  <p:tag name="KSO_WM_BEAUTIFY_FLAG" val="#wm#"/>
  <p:tag name="KSO_WM_TEMPLATE_CATEGORY" val="diagram"/>
  <p:tag name="KSO_WM_TEMPLATE_INDEX" val="20191379"/>
  <p:tag name="KSO_WM_SLIDE_CONSTRAINT" val="%7b%22slideConstraint%22%3a%7b%22seriesAreas%22%3a%5b%5d%2c%22singleAreas%22%3a%5b%7b%22shapes%22%3a%5b11%5d%2c%22serialConstraintIndex%22%3a-1%2c%22areatextmark%22%3a0%2c%22pictureprocessmark%22%3a0%7d%5d%7d%7d"/>
  <p:tag name="KSO_WM_SLIDE_COLORSCHEME_VERSION" val="3.2"/>
  <p:tag name="KSO_WM_SLIDE_ID" val="diagram20191379_1"/>
  <p:tag name="KSO_WM_TEMPLATE_SUBCATEGORY" val="0"/>
  <p:tag name="KSO_WM_TEMPLATE_MASTER_TYPE" val="0"/>
  <p:tag name="KSO_WM_TEMPLATE_COLOR_TYPE" val="1"/>
  <p:tag name="KSO_WM_SLIDE_TYPE" val="text"/>
  <p:tag name="KSO_WM_SLIDE_SUBTYPE" val="picTxt"/>
  <p:tag name="KSO_WM_SLIDE_ITEM_CNT" val="0"/>
  <p:tag name="KSO_WM_SLIDE_INDEX" val="1"/>
  <p:tag name="KSO_WM_SLIDE_SIZE" val="941*540"/>
  <p:tag name="KSO_WM_SLIDE_POSITION" val="18*0"/>
  <p:tag name="KSO_WM_TAG_VERSION" val="1.0"/>
  <p:tag name="KSO_WM_SLIDE_LAYOUT" val="a_d_f"/>
  <p:tag name="KSO_WM_SLIDE_LAYOUT_CNT" val="1_1_1"/>
  <p:tag name="KSO_WM_SLIDE_BK_DARK_LIGHT" val="2"/>
  <p:tag name="KSO_WM_SLIDE_BACKGROUND_TYPE" val="general"/>
</p:tagLst>
</file>

<file path=ppt/tags/tag266.xml><?xml version="1.0" encoding="utf-8"?>
<p:tagLst xmlns:p="http://schemas.openxmlformats.org/presentationml/2006/main">
  <p:tag name="KSO_WM_UNIT_ADJUSTLAYOUT_ID" val="31"/>
  <p:tag name="KSO_WM_UNIT_COLOR_SCHEME_SHAPE_ID" val="31"/>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1"/>
  <p:tag name="KSO_WM_UNIT_ID" val="diagram20191379_1*i*1"/>
  <p:tag name="KSO_WM_TEMPLATE_CATEGORY" val="diagram"/>
  <p:tag name="KSO_WM_TEMPLATE_INDEX" val="20191379"/>
  <p:tag name="KSO_WM_UNIT_LAYERLEVEL" val="1"/>
  <p:tag name="KSO_WM_TAG_VERSION" val="1.0"/>
  <p:tag name="KSO_WM_BEAUTIFY_FLAG" val="#wm#"/>
  <p:tag name="KSO_WM_UNIT_FILL_FORE_SCHEMECOLOR_INDEX_BRIGHTNESS" val="-0.05"/>
  <p:tag name="KSO_WM_UNIT_FILL_FORE_SCHEMECOLOR_INDEX" val="14"/>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14"/>
  <p:tag name="KSO_WM_UNIT_TEXT_FILL_TYPE" val="1"/>
</p:tagLst>
</file>

<file path=ppt/tags/tag267.xml><?xml version="1.0" encoding="utf-8"?>
<p:tagLst xmlns:p="http://schemas.openxmlformats.org/presentationml/2006/main">
  <p:tag name="KSO_WM_UNIT_ADJUSTLAYOUT_ID" val="25"/>
  <p:tag name="KSO_WM_UNIT_COLOR_SCHEME_SHAPE_ID" val="25"/>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2"/>
  <p:tag name="KSO_WM_UNIT_ID" val="diagram20191379_1*i*2"/>
  <p:tag name="KSO_WM_TEMPLATE_CATEGORY" val="diagram"/>
  <p:tag name="KSO_WM_TEMPLATE_INDEX" val="20191379"/>
  <p:tag name="KSO_WM_UNIT_LAYERLEVEL" val="1"/>
  <p:tag name="KSO_WM_TAG_VERSION" val="1.0"/>
  <p:tag name="KSO_WM_BEAUTIFY_FLAG" val="#wm#"/>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4"/>
  <p:tag name="KSO_WM_UNIT_TEXT_FILL_TYPE" val="1"/>
</p:tagLst>
</file>

<file path=ppt/tags/tag268.xml><?xml version="1.0" encoding="utf-8"?>
<p:tagLst xmlns:p="http://schemas.openxmlformats.org/presentationml/2006/main">
  <p:tag name="KSO_WM_UNIT_ADJUSTLAYOUT_ID" val="26"/>
  <p:tag name="KSO_WM_UNIT_COLOR_SCHEME_SHAPE_ID" val="26"/>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3"/>
  <p:tag name="KSO_WM_UNIT_ID" val="diagram20191379_1*i*3"/>
  <p:tag name="KSO_WM_TEMPLATE_CATEGORY" val="diagram"/>
  <p:tag name="KSO_WM_TEMPLATE_INDEX" val="20191379"/>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269.xml><?xml version="1.0" encoding="utf-8"?>
<p:tagLst xmlns:p="http://schemas.openxmlformats.org/presentationml/2006/main">
  <p:tag name="KSO_WM_UNIT_ADJUSTLAYOUT_ID" val="3"/>
  <p:tag name="KSO_WM_UNIT_COLOR_SCHEME_SHAPE_ID" val="3"/>
  <p:tag name="KSO_WM_UNIT_COLOR_SCHEME_PARENT_PAGE" val="0_1"/>
  <p:tag name="KSO_WM_UNIT_TEXT_PART_ID_V2" val="d-2-1"/>
  <p:tag name="KSO_WM_UNIT_TEXT_PART_ID" val="2-d"/>
  <p:tag name="KSO_WM_UNIT_TEXT_PART_SIZE" val="254.64*434.5"/>
  <p:tag name="KSO_WM_UNIT_NOCLEAR" val="0"/>
  <p:tag name="KSO_WM_UNIT_VALUE" val="260"/>
  <p:tag name="KSO_WM_UNIT_HIGHLIGHT" val="0"/>
  <p:tag name="KSO_WM_UNIT_COMPATIBLE" val="0"/>
  <p:tag name="KSO_WM_UNIT_DIAGRAM_ISNUMVISUAL" val="0"/>
  <p:tag name="KSO_WM_UNIT_DIAGRAM_ISREFERUNIT" val="0"/>
  <p:tag name="KSO_WM_UNIT_TYPE" val="f"/>
  <p:tag name="KSO_WM_UNIT_INDEX" val="1"/>
  <p:tag name="KSO_WM_UNIT_ID" val="diagram20191379_1*f*1"/>
  <p:tag name="KSO_WM_TEMPLATE_CATEGORY" val="diagram"/>
  <p:tag name="KSO_WM_TEMPLATE_INDEX" val="20191379"/>
  <p:tag name="KSO_WM_UNIT_LAYERLEVEL" val="1"/>
  <p:tag name="KSO_WM_TAG_VERSION" val="1.0"/>
  <p:tag name="KSO_WM_BEAUTIFY_FLAG" val="#wm#"/>
  <p:tag name="KSO_WM_UNIT_PRESET_TEXT" val="点击此处添加正文，文字是您思想的提炼，请言简意赅的阐述您的观点。&#13;根据需要您可以酌情增减文字，以便观者可以准确的理解您所传达的完整信息。&#13;您的正文已经字字珠玑，但信息却错综复杂，需要用更多的文字来表述；但请您尽可能提炼思想的精髓，否则容易造成观者的阅读压力，适得其反。&#13;您输入的文字到这里，就是最佳视觉效果，请务必注意"/>
  <p:tag name="KSO_WM_UNIT_SUBTYPE" val="a"/>
  <p:tag name="KSO_WM_UNIT_TEXT_FILL_FORE_SCHEMECOLOR_INDEX_BRIGHTNESS" val="0.15"/>
  <p:tag name="KSO_WM_UNIT_TEXT_FILL_FORE_SCHEMECOLOR_INDEX" val="13"/>
  <p:tag name="KSO_WM_UNIT_TEX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ADJUSTLAYOUT_ID" val="9"/>
  <p:tag name="KSO_WM_UNIT_COLOR_SCHEME_SHAPE_ID" val="9"/>
  <p:tag name="KSO_WM_UNIT_COLOR_SCHEME_PARENT_PAGE" val="0_1"/>
  <p:tag name="KSO_WM_UNIT_ISCONTENTSTITLE" val="0"/>
  <p:tag name="KSO_WM_UNIT_TEXT_PART_ID" val="1-X"/>
  <p:tag name="KSO_WM_UNIT_TEXT_PART_SIZE" val="49.2*286"/>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diagram20191379_1*a*1"/>
  <p:tag name="KSO_WM_TEMPLATE_CATEGORY" val="diagram"/>
  <p:tag name="KSO_WM_TEMPLATE_INDEX" val="20191379"/>
  <p:tag name="KSO_WM_UNIT_LAYERLEVEL" val="1"/>
  <p:tag name="KSO_WM_TAG_VERSION" val="1.0"/>
  <p:tag name="KSO_WM_BEAUTIFY_FLAG" val="#wm#"/>
  <p:tag name="KSO_WM_UNIT_PRESET_TEXT" val="单击添加大标题"/>
  <p:tag name="KSO_WM_UNIT_TEXT_PART_ID_V2" val="a-1-1"/>
  <p:tag name="KSO_WM_UNIT_ISNUMDGMTITLE" val="0"/>
  <p:tag name="KSO_WM_UNIT_TEXT_FILL_FORE_SCHEMECOLOR_INDEX_BRIGHTNESS" val="0.15"/>
  <p:tag name="KSO_WM_UNIT_TEXT_FILL_FORE_SCHEMECOLOR_INDEX" val="13"/>
  <p:tag name="KSO_WM_UNIT_TEXT_FILL_TYPE" val="1"/>
</p:tagLst>
</file>

<file path=ppt/tags/tag271.xml><?xml version="1.0" encoding="utf-8"?>
<p:tagLst xmlns:p="http://schemas.openxmlformats.org/presentationml/2006/main">
  <p:tag name="KSO_WM_UNIT_VALUE" val="1061*1414"/>
  <p:tag name="KSO_WM_UNIT_HIGHLIGHT" val="0"/>
  <p:tag name="KSO_WM_UNIT_COMPATIBLE" val="0"/>
  <p:tag name="KSO_WM_UNIT_DIAGRAM_ISNUMVISUAL" val="0"/>
  <p:tag name="KSO_WM_UNIT_DIAGRAM_ISREFERUNIT" val="0"/>
  <p:tag name="KSO_WM_UNIT_TYPE" val="d"/>
  <p:tag name="KSO_WM_UNIT_INDEX" val="1"/>
  <p:tag name="KSO_WM_UNIT_ID" val="diagram20191379_1*d*1"/>
  <p:tag name="KSO_WM_TEMPLATE_CATEGORY" val="diagram"/>
  <p:tag name="KSO_WM_TEMPLATE_INDEX" val="20191379"/>
  <p:tag name="KSO_WM_UNIT_SUPPORT_UNIT_TYPE" val="[&quot;d&quot;]"/>
  <p:tag name="KSO_WM_UNIT_LAYERLEVEL" val="1"/>
  <p:tag name="KSO_WM_TAG_VERSION" val="1.0"/>
  <p:tag name="KSO_WM_BEAUTIFY_FLAG" val="#wm#"/>
  <p:tag name="KSO_WM_UNIT_PLACING_PICTURE_INFO" val="{&quot;code&quot;:&quot;[1]&quot;,&quot;full_picture&quot;:false,&quot;last_crop_picture&quot;:&quot;[1]&quot;,&quot;scheme&quot;:&quot;1-1&quot;,&quot;spacing&quot;:5}"/>
  <p:tag name="KSO_WM_UNIT_PLACING_PICTURE" val="101328.949"/>
</p:tagLst>
</file>

<file path=ppt/tags/tag272.xml><?xml version="1.0" encoding="utf-8"?>
<p:tagLst xmlns:p="http://schemas.openxmlformats.org/presentationml/2006/main">
  <p:tag name="KSO_WM_BEAUTIFY_FLAG" val="#wm#"/>
  <p:tag name="KSO_WM_TEMPLATE_CATEGORY" val="diagram"/>
  <p:tag name="KSO_WM_TEMPLATE_INDEX" val="20191379"/>
  <p:tag name="KSO_WM_SLIDE_CONSTRAINT" val="%7b%22slideConstraint%22%3a%7b%22seriesAreas%22%3a%5b%5d%2c%22singleAreas%22%3a%5b%7b%22shapes%22%3a%5b11%5d%2c%22serialConstraintIndex%22%3a-1%2c%22areatextmark%22%3a0%2c%22pictureprocessmark%22%3a0%7d%5d%7d%7d"/>
  <p:tag name="KSO_WM_SLIDE_COLORSCHEME_VERSION" val="3.2"/>
  <p:tag name="KSO_WM_SLIDE_ID" val="diagram20191379_1"/>
  <p:tag name="KSO_WM_TEMPLATE_SUBCATEGORY" val="0"/>
  <p:tag name="KSO_WM_TEMPLATE_MASTER_TYPE" val="0"/>
  <p:tag name="KSO_WM_TEMPLATE_COLOR_TYPE" val="1"/>
  <p:tag name="KSO_WM_SLIDE_TYPE" val="text"/>
  <p:tag name="KSO_WM_SLIDE_SUBTYPE" val="picTxt"/>
  <p:tag name="KSO_WM_SLIDE_ITEM_CNT" val="0"/>
  <p:tag name="KSO_WM_SLIDE_INDEX" val="1"/>
  <p:tag name="KSO_WM_SLIDE_SIZE" val="941*540"/>
  <p:tag name="KSO_WM_SLIDE_POSITION" val="18*0"/>
  <p:tag name="KSO_WM_TAG_VERSION" val="1.0"/>
  <p:tag name="KSO_WM_SLIDE_LAYOUT" val="a_d_f"/>
  <p:tag name="KSO_WM_SLIDE_LAYOUT_CNT" val="1_1_1"/>
  <p:tag name="KSO_WM_SLIDE_BK_DARK_LIGHT" val="2"/>
  <p:tag name="KSO_WM_SLIDE_BACKGROUND_TYPE" val="general"/>
</p:tagLst>
</file>

<file path=ppt/tags/tag273.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18366_7*e*1"/>
  <p:tag name="KSO_WM_TEMPLATE_CATEGORY" val="custom"/>
  <p:tag name="KSO_WM_TEMPLATE_INDEX" val="20218366"/>
  <p:tag name="KSO_WM_UNIT_LAYERLEVEL" val="1"/>
  <p:tag name="KSO_WM_TAG_VERSION" val="1.0"/>
  <p:tag name="KSO_WM_BEAUTIFY_FLAG" val="#wm#"/>
  <p:tag name="KSO_WM_UNIT_PRESET_TEXT" val="01"/>
  <p:tag name="KSO_WM_UNIT_TEXT_FILL_FORE_SCHEMECOLOR_INDEX_BRIGHTNESS" val="-0.35"/>
  <p:tag name="KSO_WM_UNIT_TEXT_FILL_FORE_SCHEMECOLOR_INDEX" val="16"/>
  <p:tag name="KSO_WM_UNIT_TEXT_FILL_TYPE" val="1"/>
</p:tagLst>
</file>

<file path=ppt/tags/tag274.xml><?xml version="1.0" encoding="utf-8"?>
<p:tagLst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18366_7*a*1"/>
  <p:tag name="KSO_WM_TEMPLATE_CATEGORY" val="custom"/>
  <p:tag name="KSO_WM_TEMPLATE_INDEX" val="20218366"/>
  <p:tag name="KSO_WM_UNIT_LAYERLEVEL" val="1"/>
  <p:tag name="KSO_WM_TAG_VERSION" val="1.0"/>
  <p:tag name="KSO_WM_BEAUTIFY_FLAG" val="#wm#"/>
  <p:tag name="KSO_WM_UNIT_PRESET_TEXT" val="品牌介绍"/>
</p:tagLst>
</file>

<file path=ppt/tags/tag275.xml><?xml version="1.0" encoding="utf-8"?>
<p:tagLst xmlns:p="http://schemas.openxmlformats.org/presentationml/2006/main">
  <p:tag name="KSO_WM_SLIDE_ID" val="custom2021836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18366"/>
  <p:tag name="KSO_WM_SLIDE_LAYOUT" val="a_e_f"/>
  <p:tag name="KSO_WM_SLIDE_LAYOUT_CNT" val="1_1_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7082_1*i*1"/>
  <p:tag name="KSO_WM_TEMPLATE_CATEGORY" val="diagram"/>
  <p:tag name="KSO_WM_TEMPLATE_INDEX" val="20207082"/>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eb426ce67b504d2a870a18817f745c4d"/>
  <p:tag name="KSO_WM_CHIP_GROUPID" val="5e9e928e660c33b3b8e63fea"/>
  <p:tag name="KSO_WM_CHIP_XID" val="5e9e928e660c33b3b8e63fe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
  <p:tag name="KSO_WM_TEMPLATE_ASSEMBLE_XID" val="60656e624054ed1e2fb7f788"/>
  <p:tag name="KSO_WM_TEMPLATE_ASSEMBLE_GROUPID" val="60656e624054ed1e2fb7f788"/>
</p:tagLst>
</file>

<file path=ppt/tags/tag277.xml><?xml version="1.0" encoding="utf-8"?>
<p:tagLst xmlns:p="http://schemas.openxmlformats.org/presentationml/2006/main">
  <p:tag name="KSO_WM_UNIT_VALUE" val="1904*1886"/>
  <p:tag name="KSO_WM_UNIT_HIGHLIGHT" val="0"/>
  <p:tag name="KSO_WM_UNIT_COMPATIBLE" val="1"/>
  <p:tag name="KSO_WM_UNIT_DIAGRAM_ISNUMVISUAL" val="0"/>
  <p:tag name="KSO_WM_UNIT_DIAGRAM_ISREFERUNIT" val="0"/>
  <p:tag name="KSO_WM_UNIT_TYPE" val="d"/>
  <p:tag name="KSO_WM_UNIT_INDEX" val="1"/>
  <p:tag name="KSO_WM_UNIT_ID" val="diagram20207082_1*d*1"/>
  <p:tag name="KSO_WM_TEMPLATE_CATEGORY" val="diagram"/>
  <p:tag name="KSO_WM_TEMPLATE_INDEX" val="20207082"/>
  <p:tag name="KSO_WM_UNIT_LAYERLEVEL" val="1"/>
  <p:tag name="KSO_WM_TAG_VERSION" val="1.0"/>
  <p:tag name="KSO_WM_BEAUTIFY_FLAG" val="#wm#"/>
  <p:tag name="KSO_WM_CHIP_GROUPID" val="5e7310da9a230a26b9e88a19"/>
  <p:tag name="KSO_WM_CHIP_XID" val="5e7310da9a230a26b9e88a1a"/>
  <p:tag name="KSO_WM_UNIT_DEC_AREA_ID" val="1a66ff03fa14482db20b4ebcd730d86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2885c59de40e447a97bda3fc752886f8"/>
  <p:tag name="KSO_WM_UNIT_PLACING_PICTURE" val="2885c59de40e447a97bda3fc752886f8"/>
  <p:tag name="KSO_WM_UNIT_SUPPORT_BIG_FONT" val="1"/>
  <p:tag name="KSO_WM_TEMPLATE_ASSEMBLE_XID" val="60656e624054ed1e2fb7f788"/>
  <p:tag name="KSO_WM_TEMPLATE_ASSEMBLE_GROUPID" val="60656e624054ed1e2fb7f788"/>
  <p:tag name="KSO_WM_UNIT_PICTURE_CLIP_FLAG" val="0"/>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7082_1*i*2"/>
  <p:tag name="KSO_WM_TEMPLATE_CATEGORY" val="diagram"/>
  <p:tag name="KSO_WM_TEMPLATE_INDEX" val="20207082"/>
  <p:tag name="KSO_WM_UNIT_LAYERLEVEL" val="1"/>
  <p:tag name="KSO_WM_TAG_VERSION" val="1.0"/>
  <p:tag name="KSO_WM_BEAUTIFY_FLAG" val="#wm#"/>
  <p:tag name="KSO_WM_UNIT_BLOCK" val="0"/>
  <p:tag name="KSO_WM_UNIT_SM_LIMIT_TYPE" val="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DEC_AREA_ID" val="46bec1d2943f4c9982cf9f96e228e56d"/>
  <p:tag name="KSO_WM_CHIP_GROUPID" val="5e9e928e660c33b3b8e63fea"/>
  <p:tag name="KSO_WM_CHIP_XID" val="5e9e928e660c33b3b8e63feb"/>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UNIT_VALUE" val="275"/>
  <p:tag name="KSO_WM_TEMPLATE_ASSEMBLE_XID" val="60656e624054ed1e2fb7f788"/>
  <p:tag name="KSO_WM_TEMPLATE_ASSEMBLE_GROUPID" val="60656e624054ed1e2fb7f788"/>
</p:tagLst>
</file>

<file path=ppt/tags/tag279.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7082_1*a*1"/>
  <p:tag name="KSO_WM_TEMPLATE_CATEGORY" val="diagram"/>
  <p:tag name="KSO_WM_TEMPLATE_INDEX" val="20207082"/>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5c55c4ce81a946af9a915e7170c1510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83a395ebe8b642fb994a4d2bcaa1b981"/>
  <p:tag name="KSO_WM_UNIT_SUPPORT_BIG_FONT" val="1"/>
  <p:tag name="KSO_WM_UNIT_TEXT_FILL_FORE_SCHEMECOLOR_INDEX_BRIGHTNESS" val="0"/>
  <p:tag name="KSO_WM_UNIT_TEXT_FILL_FORE_SCHEMECOLOR_INDEX" val="13"/>
  <p:tag name="KSO_WM_UNIT_TEXT_FILL_TYPE" val="1"/>
  <p:tag name="KSO_WM_TEMPLATE_ASSEMBLE_XID" val="60656e624054ed1e2fb7f788"/>
  <p:tag name="KSO_WM_TEMPLATE_ASSEMBLE_GROUPID" val="60656e624054ed1e2fb7f788"/>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082_1*f*1"/>
  <p:tag name="KSO_WM_TEMPLATE_CATEGORY" val="diagram"/>
  <p:tag name="KSO_WM_TEMPLATE_INDEX" val="20207082"/>
  <p:tag name="KSO_WM_UNIT_LAYERLEVEL" val="1"/>
  <p:tag name="KSO_WM_TAG_VERSION" val="1.0"/>
  <p:tag name="KSO_WM_BEAUTIFY_FLAG" val="#wm#"/>
  <p:tag name="KSO_WM_UNIT_DEFAULT_FONT" val="14;20;2"/>
  <p:tag name="KSO_WM_UNIT_BLOCK" val="0"/>
  <p:tag name="KSO_WM_UNIT_VALUE" val="90"/>
  <p:tag name="KSO_WM_UNIT_SHOW_EDIT_AREA_INDICATION" val="1"/>
  <p:tag name="KSO_WM_CHIP_GROUPID" val="5e6b05596848fb12bee65ac8"/>
  <p:tag name="KSO_WM_CHIP_XID" val="5e6b05596848fb12bee65aca"/>
  <p:tag name="KSO_WM_UNIT_DEC_AREA_ID" val="5ee9098fa6ee4b09819d22cf1331fdd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ed65ebdbd437424fbba0e003c52d57ee"/>
  <p:tag name="KSO_WM_UNIT_TEXT_FILL_FORE_SCHEMECOLOR_INDEX_BRIGHTNESS" val="0.25"/>
  <p:tag name="KSO_WM_UNIT_TEXT_FILL_FORE_SCHEMECOLOR_INDEX" val="13"/>
  <p:tag name="KSO_WM_UNIT_TEXT_FILL_TYPE" val="1"/>
  <p:tag name="KSO_WM_TEMPLATE_ASSEMBLE_XID" val="60656e624054ed1e2fb7f788"/>
  <p:tag name="KSO_WM_TEMPLATE_ASSEMBLE_GROUPID" val="60656e624054ed1e2fb7f788"/>
</p:tagLst>
</file>

<file path=ppt/tags/tag281.xml><?xml version="1.0" encoding="utf-8"?>
<p:tagLst xmlns:p="http://schemas.openxmlformats.org/presentationml/2006/main">
  <p:tag name="KSO_WM_SLIDE_BK_DARK_LIGHT" val="2"/>
  <p:tag name="KSO_WM_SLIDE_BACKGROUND_TYPE" val="general"/>
  <p:tag name="KSO_WM_BEAUTIFY_FLAG" val="#wm#"/>
  <p:tag name="KSO_WM_TEMPLATE_CATEGORY" val="diagram"/>
  <p:tag name="KSO_WM_TEMPLATE_INDEX" val="20207082"/>
  <p:tag name="KSO_WM_SLIDE_BACKGROUND" val="[&quot;general&quot;]"/>
  <p:tag name="KSO_WM_SLIDE_RATIO" val="1.777778"/>
  <p:tag name="KSO_WM_CHIP_INFOS" val="{&quot;type&quot;:0,&quot;layout_type&quot;:&quot;leftright&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9e928e660c33b3b8e63feb"/>
  <p:tag name="KSO_WM_CHIP_FILLPROP" val="[[{&quot;text_align&quot;:&quot;cm&quot;,&quot;text_direction&quot;:&quot;horizontal&quot;,&quot;support_big_font&quot;:true,&quot;picture_toward&quot;:0,&quot;picture_dockside&quot;:[],&quot;fill_id&quot;:&quot;800d55d6ca894cc282060310160b14ab&quot;,&quot;fill_align&quot;:&quot;cm&quot;,&quot;chip_types&quot;:[&quot;picture&quot;]},{&quot;text_align&quot;:&quot;lb&quot;,&quot;text_direction&quot;:&quot;horizontal&quot;,&quot;support_big_font&quot;:true,&quot;picture_toward&quot;:0,&quot;picture_dockside&quot;:[],&quot;fill_id&quot;:&quot;dc92f6abca2b4f12af199ac1df2cff47&quot;,&quot;fill_align&quot;:&quot;lb&quot;,&quot;chip_types&quot;:[&quot;header&quot;]},{&quot;text_align&quot;:&quot;lt&quot;,&quot;text_direction&quot;:&quot;horizontal&quot;,&quot;support_big_font&quot;:false,&quot;picture_toward&quot;:0,&quot;picture_dockside&quot;:[],&quot;fill_id&quot;:&quot;1622b9b6dbab4109bdc954f4a78195c0&quot;,&quot;fill_align&quot;:&quot;lt&quot;,&quot;chip_types&quot;:[&quot;text&quot;]}]]"/>
  <p:tag name="KSO_WM_SLIDE_ID" val="diagram20207082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59*540"/>
  <p:tag name="KSO_WM_SLIDE_POSITION" val="0*0"/>
  <p:tag name="KSO_WM_TAG_VERSION" val="1.0"/>
  <p:tag name="KSO_WM_SLIDE_LAYOUT" val="a_d_f"/>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1-04-01T14:55:32&quot;,&quot;maxSize&quot;:{&quot;size1&quot;:42.200000000000003},&quot;minSize&quot;:{&quot;size1&quot;:33.299999999999997},&quot;normalSize&quot;:{&quot;size1&quot;:42.199814814814808},&quot;subLayout&quot;:[{&quot;id&quot;:&quot;2021-04-01T14:55:32&quot;,&quot;margin&quot;:{&quot;bottom&quot;:0,&quot;left&quot;:2.5399999618530273,&quot;right&quot;:18.62700080871582,&quot;top&quot;:4.6570000648498535},&quot;type&quot;:0},{&quot;id&quot;:&quot;2021-04-01T14:55:32&quot;,&quot;margin&quot;:{&quot;bottom&quot;:3.809999942779541,&quot;left&quot;:2.5399999618530273,&quot;right&quot;:18.62700080871582,&quot;top&quot;:0.42300000786781311},&quot;type&quot;:0}],&quot;type&quot;:0}"/>
  <p:tag name="KSO_WM_CHIP_DECFILLPROP" val="[]"/>
  <p:tag name="KSO_WM_CHIP_GROUPID" val="5e9e928e660c33b3b8e63fea"/>
  <p:tag name="KSO_WM_SLIDE_SUPPORT_FEATURE_TYPE" val="0"/>
  <p:tag name="KSO_WM_TEMPLATE_ASSEMBLE_XID" val="60656e624054ed1e2fb7f788"/>
  <p:tag name="KSO_WM_TEMPLATE_ASSEMBLE_GROUPID" val="60656e624054ed1e2fb7f788"/>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0756_1*i*2"/>
  <p:tag name="KSO_WM_TEMPLATE_CATEGORY" val="diagram"/>
  <p:tag name="KSO_WM_TEMPLATE_INDEX" val="20200756"/>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283.xml><?xml version="1.0" encoding="utf-8"?>
<p:tagLst xmlns:p="http://schemas.openxmlformats.org/presentationml/2006/main">
  <p:tag name="KSO_WM_UNIT_ISCONTENTS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00756_1*a*1"/>
  <p:tag name="KSO_WM_TEMPLATE_CATEGORY" val="diagram"/>
  <p:tag name="KSO_WM_TEMPLATE_INDEX" val="20200756"/>
  <p:tag name="KSO_WM_UNIT_LAYERLEVEL" val="1"/>
  <p:tag name="KSO_WM_TAG_VERSION" val="1.0"/>
  <p:tag name="KSO_WM_BEAUTIFY_FLAG" val="#wm#"/>
  <p:tag name="KSO_WM_UNIT_PRESET_TEXT" val="WPS极墨产品部"/>
  <p:tag name="KSO_WM_UNIT_TEXT_FILL_FORE_SCHEMECOLOR_INDEX_BRIGHTNESS" val="0"/>
  <p:tag name="KSO_WM_UNIT_TEXT_FILL_FORE_SCHEMECOLOR_INDEX" val="14"/>
  <p:tag name="KSO_WM_UNIT_TEXT_FILL_TYPE" val="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0756_1*i*3"/>
  <p:tag name="KSO_WM_TEMPLATE_CATEGORY" val="diagram"/>
  <p:tag name="KSO_WM_TEMPLATE_INDEX" val="20200756"/>
  <p:tag name="KSO_WM_UNIT_LAYERLEVEL" val="1"/>
  <p:tag name="KSO_WM_TAG_VERSION" val="1.0"/>
  <p:tag name="KSO_WM_BEAUTIFY_FLAG" val="#wm#"/>
  <p:tag name="KSO_WM_UNIT_FILL_FORE_SCHEMECOLOR_INDEX_BRIGHTNESS" val="-0.35"/>
  <p:tag name="KSO_WM_UNIT_FILL_FORE_SCHEMECOLOR_INDEX" val="14"/>
  <p:tag name="KSO_WM_UNIT_FILL_TYPE" val="1"/>
</p:tagLst>
</file>

<file path=ppt/tags/tag285.xml><?xml version="1.0" encoding="utf-8"?>
<p:tagLst xmlns:p="http://schemas.openxmlformats.org/presentationml/2006/main">
  <p:tag name="KSO_WM_UNIT_NOCLEAR" val="0"/>
  <p:tag name="KSO_WM_UNIT_VALUE" val="100"/>
  <p:tag name="KSO_WM_UNIT_HIGHLIGHT" val="0"/>
  <p:tag name="KSO_WM_UNIT_COMPATIBLE" val="0"/>
  <p:tag name="KSO_WM_UNIT_DIAGRAM_ISNUMVISUAL" val="0"/>
  <p:tag name="KSO_WM_UNIT_DIAGRAM_ISREFERUNIT" val="0"/>
  <p:tag name="KSO_WM_UNIT_TYPE" val="f"/>
  <p:tag name="KSO_WM_UNIT_INDEX" val="1"/>
  <p:tag name="KSO_WM_UNIT_ID" val="diagram20200756_1*f*1"/>
  <p:tag name="KSO_WM_TEMPLATE_CATEGORY" val="diagram"/>
  <p:tag name="KSO_WM_TEMPLATE_INDEX" val="20200756"/>
  <p:tag name="KSO_WM_UNIT_LAYERLEVEL" val="1"/>
  <p:tag name="KSO_WM_TAG_VERSION" val="1.0"/>
  <p:tag name="KSO_WM_BEAUTIFY_FLAG" val="#wm#"/>
  <p:tag name="KSO_WM_UNIT_PRESET_TEXT" val="我们是致力于研究AI智能创作PPT的一个团队；我们潜心钻研幻灯片的演示规律与创作思路，希望通过人工智能解放用户双手，不仅高效，而且精准。"/>
  <p:tag name="KSO_WM_UNIT_TEXT_FILL_FORE_SCHEMECOLOR_INDEX_BRIGHTNESS" val="-0.35"/>
  <p:tag name="KSO_WM_UNIT_TEXT_FILL_FORE_SCHEMECOLOR_INDEX" val="14"/>
  <p:tag name="KSO_WM_UNIT_TEXT_FILL_TYPE" val="1"/>
</p:tagLst>
</file>

<file path=ppt/tags/tag286.xml><?xml version="1.0" encoding="utf-8"?>
<p:tagLst xmlns:p="http://schemas.openxmlformats.org/presentationml/2006/main">
  <p:tag name="KSO_WM_UNIT_VALUE" val="1345*1793"/>
  <p:tag name="KSO_WM_UNIT_HIGHLIGHT" val="0"/>
  <p:tag name="KSO_WM_UNIT_COMPATIBLE" val="0"/>
  <p:tag name="KSO_WM_UNIT_DIAGRAM_ISNUMVISUAL" val="0"/>
  <p:tag name="KSO_WM_UNIT_DIAGRAM_ISREFERUNIT" val="0"/>
  <p:tag name="KSO_WM_UNIT_TYPE" val="d"/>
  <p:tag name="KSO_WM_UNIT_INDEX" val="1"/>
  <p:tag name="KSO_WM_UNIT_ID" val="diagram20200756_1*d*1"/>
  <p:tag name="KSO_WM_TEMPLATE_CATEGORY" val="diagram"/>
  <p:tag name="KSO_WM_TEMPLATE_INDEX" val="20200756"/>
  <p:tag name="KSO_WM_UNIT_SUPPORT_UNIT_TYPE" val="[&quot;d&quot;]"/>
  <p:tag name="KSO_WM_UNIT_LAYERLEVEL" val="1"/>
  <p:tag name="KSO_WM_TAG_VERSION" val="1.0"/>
  <p:tag name="KSO_WM_BEAUTIFY_FLAG" val="#wm#"/>
</p:tagLst>
</file>

<file path=ppt/tags/tag287.xml><?xml version="1.0" encoding="utf-8"?>
<p:tagLst xmlns:p="http://schemas.openxmlformats.org/presentationml/2006/main">
  <p:tag name="KSO_WM_SLIDE_BK_DARK_LIGHT" val="2"/>
  <p:tag name="KSO_WM_SLIDE_BACKGROUND_TYPE" val="general"/>
  <p:tag name="KSO_WM_SLIDE_ID" val="diagram20200756_1"/>
  <p:tag name="KSO_WM_TEMPLATE_SUBCATEGORY" val="0"/>
  <p:tag name="KSO_WM_TEMPLATE_MASTER_TYPE" val="0"/>
  <p:tag name="KSO_WM_TEMPLATE_COLOR_TYPE" val="1"/>
  <p:tag name="KSO_WM_SLIDE_TYPE" val="text"/>
  <p:tag name="KSO_WM_SLIDE_SUBTYPE" val="picTxt"/>
  <p:tag name="KSO_WM_SLIDE_ITEM_CNT" val="0"/>
  <p:tag name="KSO_WM_SLIDE_INDEX" val="1"/>
  <p:tag name="KSO_WM_SLIDE_SIZE" val="959*540"/>
  <p:tag name="KSO_WM_SLIDE_POSITION" val="0*0"/>
  <p:tag name="KSO_WM_TAG_VERSION" val="1.0"/>
  <p:tag name="KSO_WM_BEAUTIFY_FLAG" val="#wm#"/>
  <p:tag name="KSO_WM_TEMPLATE_CATEGORY" val="diagram"/>
  <p:tag name="KSO_WM_TEMPLATE_INDEX" val="20200756"/>
  <p:tag name="KSO_WM_SLIDE_LAYOUT" val="a_d_f"/>
  <p:tag name="KSO_WM_SLIDE_LAYOUT_CNT" val="1_1_1"/>
</p:tagLst>
</file>

<file path=ppt/tags/tag288.xml><?xml version="1.0" encoding="utf-8"?>
<p:tagLst xmlns:p="http://schemas.openxmlformats.org/presentationml/2006/main">
  <p:tag name="KSO_WM_UNIT_BLOCK" val="0"/>
  <p:tag name="KSO_WM_UNIT_DEC_AREA_ID" val="b725a0bf599e42d68df8e003a786f4e3"/>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852_1*i*1"/>
  <p:tag name="KSO_WM_TEMPLATE_CATEGORY" val="diagram"/>
  <p:tag name="KSO_WM_TEMPLATE_INDEX" val="20211852"/>
  <p:tag name="KSO_WM_UNIT_LAYERLEVEL" val="1"/>
  <p:tag name="KSO_WM_TAG_VERSION" val="1.0"/>
  <p:tag name="KSO_WM_BEAUTIFY_FLAG" val="#wm#"/>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f0e725c8050c250ba65b208"/>
  <p:tag name="KSO_WM_CHIP_XID" val="5f0e725c8050c250ba65b209"/>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860"/>
  <p:tag name="KSO_WM_TEMPLATE_ASSEMBLE_XID" val="60656f294054ed1e2fb804b9"/>
  <p:tag name="KSO_WM_TEMPLATE_ASSEMBLE_GROUPID" val="60656f294054ed1e2fb804b9"/>
</p:tagLst>
</file>

<file path=ppt/tags/tag289.xml><?xml version="1.0" encoding="utf-8"?>
<p:tagLst xmlns:p="http://schemas.openxmlformats.org/presentationml/2006/main">
  <p:tag name="KSO_WM_UNIT_ISCONTENTSTITLE" val="0"/>
  <p:tag name="KSO_WM_UNIT_ISNUMDGMTITLE" val="0"/>
  <p:tag name="KSO_WM_UNIT_NOCLEAR" val="0"/>
  <p:tag name="KSO_WM_UNIT_VALUE" val="15"/>
  <p:tag name="KSO_WM_UNIT_HIGHLIGHT" val="0"/>
  <p:tag name="KSO_WM_UNIT_COMPATIBLE" val="0"/>
  <p:tag name="KSO_WM_UNIT_DIAGRAM_ISNUMVISUAL" val="0"/>
  <p:tag name="KSO_WM_UNIT_DIAGRAM_ISREFERUNIT" val="0"/>
  <p:tag name="KSO_WM_UNIT_TYPE" val="a"/>
  <p:tag name="KSO_WM_UNIT_INDEX" val="1"/>
  <p:tag name="KSO_WM_UNIT_ID" val="diagram20211852_1*a*1"/>
  <p:tag name="KSO_WM_TEMPLATE_CATEGORY" val="diagram"/>
  <p:tag name="KSO_WM_TEMPLATE_INDEX" val="20211852"/>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efcca114205448e899f782dcf810db6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b&quot;,&quot;fill_mode&quot;:&quot;full&quot;,&quot;sacle_strategy&quot;:&quot;smart&quot;}"/>
  <p:tag name="KSO_WM_ASSEMBLE_CHIP_INDEX" val="97c94211315b4ce08054279ab58af691"/>
  <p:tag name="KSO_WM_UNIT_TEXT_FILL_FORE_SCHEMECOLOR_INDEX_BRIGHTNESS" val="0"/>
  <p:tag name="KSO_WM_UNIT_TEXT_FILL_FORE_SCHEMECOLOR_INDEX" val="13"/>
  <p:tag name="KSO_WM_UNIT_TEXT_FILL_TYPE" val="1"/>
  <p:tag name="KSO_WM_TEMPLATE_ASSEMBLE_XID" val="60656f294054ed1e2fb804b9"/>
  <p:tag name="KSO_WM_TEMPLATE_ASSEMBLE_GROUPID" val="60656f294054ed1e2fb804b9"/>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852_1*f*1"/>
  <p:tag name="KSO_WM_TEMPLATE_CATEGORY" val="diagram"/>
  <p:tag name="KSO_WM_TEMPLATE_INDEX" val="20211852"/>
  <p:tag name="KSO_WM_UNIT_LAYERLEVEL" val="1"/>
  <p:tag name="KSO_WM_TAG_VERSION" val="1.0"/>
  <p:tag name="KSO_WM_BEAUTIFY_FLAG" val="#wm#"/>
  <p:tag name="KSO_WM_UNIT_DEFAULT_FONT" val="14;20;2"/>
  <p:tag name="KSO_WM_UNIT_BLOCK" val="0"/>
  <p:tag name="KSO_WM_UNIT_VALUE" val="196"/>
  <p:tag name="KSO_WM_UNIT_SHOW_EDIT_AREA_INDICATION" val="1"/>
  <p:tag name="KSO_WM_CHIP_GROUPID" val="5e6b05596848fb12bee65ac8"/>
  <p:tag name="KSO_WM_CHIP_XID" val="5e6b05596848fb12bee65aca"/>
  <p:tag name="KSO_WM_UNIT_DEC_AREA_ID" val="b4c0251b9bc247aab369ee7b4a50c8a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8268bf537dc41538e67a329bd2d8837"/>
  <p:tag name="KSO_WM_UNIT_TEXT_FILL_FORE_SCHEMECOLOR_INDEX_BRIGHTNESS" val="0.25"/>
  <p:tag name="KSO_WM_UNIT_TEXT_FILL_FORE_SCHEMECOLOR_INDEX" val="13"/>
  <p:tag name="KSO_WM_UNIT_TEXT_FILL_TYPE" val="1"/>
  <p:tag name="KSO_WM_TEMPLATE_ASSEMBLE_XID" val="60656f294054ed1e2fb804b9"/>
  <p:tag name="KSO_WM_TEMPLATE_ASSEMBLE_GROUPID" val="60656f294054ed1e2fb804b9"/>
</p:tagLst>
</file>

<file path=ppt/tags/tag291.xml><?xml version="1.0" encoding="utf-8"?>
<p:tagLst xmlns:p="http://schemas.openxmlformats.org/presentationml/2006/main">
  <p:tag name="KSO_WM_UNIT_VALUE" val="888*846"/>
  <p:tag name="KSO_WM_UNIT_HIGHLIGHT" val="0"/>
  <p:tag name="KSO_WM_UNIT_COMPATIBLE" val="1"/>
  <p:tag name="KSO_WM_UNIT_DIAGRAM_ISNUMVISUAL" val="0"/>
  <p:tag name="KSO_WM_UNIT_DIAGRAM_ISREFERUNIT" val="0"/>
  <p:tag name="KSO_WM_UNIT_TYPE" val="d"/>
  <p:tag name="KSO_WM_UNIT_INDEX" val="1"/>
  <p:tag name="KSO_WM_UNIT_ID" val="diagram20211852_1*d*1"/>
  <p:tag name="KSO_WM_TEMPLATE_CATEGORY" val="diagram"/>
  <p:tag name="KSO_WM_TEMPLATE_INDEX" val="20211852"/>
  <p:tag name="KSO_WM_UNIT_LAYERLEVEL" val="1"/>
  <p:tag name="KSO_WM_TAG_VERSION" val="1.0"/>
  <p:tag name="KSO_WM_BEAUTIFY_FLAG" val="#wm#"/>
  <p:tag name="KSO_WM_CHIP_GROUPID" val="5e7310da9a230a26b9e88a19"/>
  <p:tag name="KSO_WM_CHIP_XID" val="5e7310da9a230a26b9e88a1a"/>
  <p:tag name="KSO_WM_UNIT_DEC_AREA_ID" val="77b29e38fe084f658ba1e8e51f0514a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db337b9f7aac4de1b5007fee21e18c79"/>
  <p:tag name="KSO_WM_UNIT_PLACING_PICTURE" val="db337b9f7aac4de1b5007fee21e18c79"/>
  <p:tag name="KSO_WM_TEMPLATE_ASSEMBLE_XID" val="60656f294054ed1e2fb804b9"/>
  <p:tag name="KSO_WM_TEMPLATE_ASSEMBLE_GROUPID" val="60656f294054ed1e2fb804b9"/>
</p:tagLst>
</file>

<file path=ppt/tags/tag292.xml><?xml version="1.0" encoding="utf-8"?>
<p:tagLst xmlns:p="http://schemas.openxmlformats.org/presentationml/2006/main">
  <p:tag name="KSO_WM_SLIDE_BK_DARK_LIGHT" val="2"/>
  <p:tag name="KSO_WM_SLIDE_BACKGROUND_TYPE" val="general"/>
  <p:tag name="KSO_WM_SLIDE_ID" val="diagram20211852_1"/>
  <p:tag name="KSO_WM_SLIDE_ITEM_CNT" val="0"/>
  <p:tag name="KSO_WM_SLIDE_INDEX" val="1"/>
  <p:tag name="KSO_WM_TAG_VERSION" val="1.0"/>
  <p:tag name="KSO_WM_BEAUTIFY_FLAG" val="#wm#"/>
  <p:tag name="KSO_WM_TEMPLATE_CATEGORY" val="diagram"/>
  <p:tag name="KSO_WM_TEMPLATE_INDEX" val="20211852"/>
  <p:tag name="KSO_WM_SLIDE_LAYOUT" val="a_d_f"/>
  <p:tag name="KSO_WM_SLIDE_LAYOUT_CNT" val="1_1_1"/>
  <p:tag name="KSO_WM_SLIDE_TYPE" val="text"/>
  <p:tag name="KSO_WM_SLIDE_SUBTYPE" val="picTxt"/>
  <p:tag name="KSO_WM_SLIDE_SIZE" val="876*444"/>
  <p:tag name="KSO_WM_SLIDE_POSITION" val="48*48"/>
  <p:tag name="KSO_WM_SLIDE_CONSTRAINT" val="%7b%22slideConstraint%22%3a%7b%22seriesAreas%22%3a%5b%5d%2c%22singleAreas%22%3a%5b%7b%22shapes%22%3a%5b13%5d%2c%22serialConstraintIndex%22%3a-1%2c%22areatextmark%22%3a0%2c%22pictureprocessmark%22%3a0%7d%5d%7d%7d"/>
  <p:tag name="KSO_WM_SLIDE_COLORSCHEME_VERSION" val="3.2"/>
  <p:tag name="KSO_WM_TEMPLATE_SUBCATEGORY" val="21"/>
  <p:tag name="KSO_WM_TEMPLATE_MASTER_TYPE" val="0"/>
  <p:tag name="KSO_WM_TEMPLATE_COLOR_TYPE" val="1"/>
  <p:tag name="KSO_WM_CHIP_INFOS" val="{&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SLIDE_LAYOUT_INFO" val="{&quot;backgroundInfo&quot;:[{&quot;bottom&quot;:0,&quot;bottomAbs&quot;:false,&quot;left&quot;:0,&quot;leftAbs&quot;:false,&quot;right&quot;:0,&quot;rightAbs&quot;:false,&quot;top&quot;:0,&quot;topAbs&quot;:false,&quot;type&quot;:&quot;general&quot;}],&quot;direction&quot;:1,&quot;id&quot;:&quot;2021-04-01T15:31:48&quot;,&quot;maxSize&quot;:{&quot;size1&quot;:42.600000000000001},&quot;minSize&quot;:{&quot;size1&quot;:30.100000000000001},&quot;normalSize&quot;:{&quot;size1&quot;:38.693750000000001},&quot;subLayout&quot;:[{&quot;id&quot;:&quot;2021-04-01T15:31:48&quot;,&quot;margin&quot;:{&quot;bottom&quot;:3.3870000839233398,&quot;left&quot;:1.6929999589920044,&quot;right&quot;:0.026000002399086952,&quot;top&quot;:3.3870000839233398},&quot;type&quot;:0},{&quot;id&quot;:&quot;2021-04-01T15:31:48&quot;,&quot;maxSize&quot;:{&quot;size1&quot;:37.799663956868635},&quot;minSize&quot;:{&quot;size1&quot;:28.899663956868633},&quot;normalSize&quot;:{&quot;size1&quot;:33.499663956868638},&quot;subLayout&quot;:[{&quot;id&quot;:&quot;2021-04-01T15:31:48&quot;,&quot;margin&quot;:{&quot;bottom&quot;:0.026000002399086952,&quot;left&quot;:1.2360000610351562,&quot;right&quot;:2.5399999618530273,&quot;top&quot;:3.3870000839233398},&quot;type&quot;:0},{&quot;id&quot;:&quot;2021-04-01T15:31:48&quot;,&quot;margin&quot;:{&quot;bottom&quot;:3.3870000839233398,&quot;left&quot;:1.2360000610351562,&quot;right&quot;:2.5399999618530273,&quot;top&quot;:0.81999999284744263},&quot;type&quot;:0}],&quot;type&quot;:0}],&quot;type&quot;:0}"/>
  <p:tag name="KSO_WM_SLIDE_BACKGROUND" val="[&quot;general&quot;]"/>
  <p:tag name="KSO_WM_SLIDE_RATIO" val="1.777778"/>
  <p:tag name="KSO_WM_CHIP_XID" val="5f0e725c8050c250ba65b209"/>
  <p:tag name="KSO_WM_CHIP_FILLPROP" val="[[{&quot;fill_id&quot;:&quot;6be6eccffc7748eb919078c7b4b03552&quot;,&quot;fill_align&quot;:&quot;lb&quot;,&quot;text_align&quot;:&quot;lb&quot;,&quot;text_direction&quot;:&quot;horizontal&quot;,&quot;chip_types&quot;:[&quot;header&quot;]},{&quot;fill_id&quot;:&quot;0cb0e4b92587420eb2a2eeec058dbda5&quot;,&quot;fill_align&quot;:&quot;lt&quot;,&quot;text_align&quot;:&quot;lt&quot;,&quot;text_direction&quot;:&quot;horizontal&quot;,&quot;chip_types&quot;:[&quot;text&quot;]},{&quot;fill_id&quot;:&quot;7c3aece5c8ac4ffcb4d2f5274284df49&quot;,&quot;fill_align&quot;:&quot;cm&quot;,&quot;text_align&quot;:&quot;cm&quot;,&quot;text_direction&quot;:&quot;horizontal&quot;,&quot;chip_types&quot;:[&quot;picture&quot;]}],[{&quot;fill_id&quot;:&quot;6be6eccffc7748eb919078c7b4b03552&quot;,&quot;fill_align&quot;:&quot;cb&quot;,&quot;text_align&quot;:&quot;cb&quot;,&quot;text_direction&quot;:&quot;horizontal&quot;,&quot;chip_types&quot;:[&quot;header&quot;]},{&quot;fill_id&quot;:&quot;0cb0e4b92587420eb2a2eeec058dbda5&quot;,&quot;fill_align&quot;:&quot;lt&quot;,&quot;text_align&quot;:&quot;lt&quot;,&quot;text_direction&quot;:&quot;horizontal&quot;,&quot;chip_types&quot;:[&quot;text&quot;]},{&quot;fill_id&quot;:&quot;7c3aece5c8ac4ffcb4d2f5274284df49&quot;,&quot;fill_align&quot;:&quot;cm&quot;,&quot;text_align&quot;:&quot;cm&quot;,&quot;text_direction&quot;:&quot;horizontal&quot;,&quot;chip_types&quot;:[&quot;picture&quot;]}]]"/>
  <p:tag name="KSO_WM_SLIDE_CAN_ADD_NAVIGATION" val="1"/>
  <p:tag name="KSO_WM_CHIP_GROUPID" val="5f0e725c8050c250ba65b208"/>
  <p:tag name="KSO_WM_SLIDE_SUPPORT_FEATURE_TYPE" val="0"/>
  <p:tag name="KSO_WM_TEMPLATE_ASSEMBLE_XID" val="60656f294054ed1e2fb804b9"/>
  <p:tag name="KSO_WM_TEMPLATE_ASSEMBLE_GROUPID" val="60656f294054ed1e2fb804b9"/>
</p:tagLst>
</file>

<file path=ppt/tags/tag293.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18366_7*e*1"/>
  <p:tag name="KSO_WM_TEMPLATE_CATEGORY" val="custom"/>
  <p:tag name="KSO_WM_TEMPLATE_INDEX" val="20218366"/>
  <p:tag name="KSO_WM_UNIT_LAYERLEVEL" val="1"/>
  <p:tag name="KSO_WM_TAG_VERSION" val="1.0"/>
  <p:tag name="KSO_WM_BEAUTIFY_FLAG" val="#wm#"/>
  <p:tag name="KSO_WM_UNIT_PRESET_TEXT" val="01"/>
  <p:tag name="KSO_WM_UNIT_TEXT_FILL_FORE_SCHEMECOLOR_INDEX_BRIGHTNESS" val="-0.35"/>
  <p:tag name="KSO_WM_UNIT_TEXT_FILL_FORE_SCHEMECOLOR_INDEX" val="16"/>
  <p:tag name="KSO_WM_UNIT_TEXT_FILL_TYPE" val="1"/>
</p:tagLst>
</file>

<file path=ppt/tags/tag294.xml><?xml version="1.0" encoding="utf-8"?>
<p:tagLst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18366_7*a*1"/>
  <p:tag name="KSO_WM_TEMPLATE_CATEGORY" val="custom"/>
  <p:tag name="KSO_WM_TEMPLATE_INDEX" val="20218366"/>
  <p:tag name="KSO_WM_UNIT_LAYERLEVEL" val="1"/>
  <p:tag name="KSO_WM_TAG_VERSION" val="1.0"/>
  <p:tag name="KSO_WM_BEAUTIFY_FLAG" val="#wm#"/>
  <p:tag name="KSO_WM_UNIT_PRESET_TEXT" val="品牌介绍"/>
</p:tagLst>
</file>

<file path=ppt/tags/tag295.xml><?xml version="1.0" encoding="utf-8"?>
<p:tagLst xmlns:p="http://schemas.openxmlformats.org/presentationml/2006/main">
  <p:tag name="KSO_WM_SLIDE_ID" val="custom2021836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18366"/>
  <p:tag name="KSO_WM_SLIDE_LAYOUT" val="a_e_f"/>
  <p:tag name="KSO_WM_SLIDE_LAYOUT_CNT" val="1_1_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020_1*i*1"/>
  <p:tag name="KSO_WM_TEMPLATE_CATEGORY" val="diagram"/>
  <p:tag name="KSO_WM_TEMPLATE_INDEX" val="20211020"/>
  <p:tag name="KSO_WM_UNIT_LAYERLEVEL" val="1"/>
  <p:tag name="KSO_WM_TAG_VERSION" val="1.0"/>
  <p:tag name="KSO_WM_BEAUTIFY_FLAG" val="#wm#"/>
  <p:tag name="KSO_WM_UNIT_ADJUSTLAYOUT_ID" val="8"/>
  <p:tag name="KSO_WM_UNIT_COLOR_SCHEME_SHAPE_ID" val="8"/>
  <p:tag name="KSO_WM_UNIT_COLOR_SCHEME_PARENT_PAGE" val="0_1"/>
  <p:tag name="KSO_WM_UNIT_FOIL_COLOR" val="1"/>
  <p:tag name="KSO_WM_UNIT_BLOCK" val="0"/>
  <p:tag name="KSO_WM_UNIT_SM_LIMIT_TYPE" val="2"/>
  <p:tag name="KSO_WM_UNIT_DEC_AREA_ID" val="231ac7b4a8d346ada6ce3d1505242885"/>
  <p:tag name="KSO_WM_UNIT_DECORATE_INFO" val="{&quot;DecorateInfoH&quot;:{&quot;IsAbs&quot;:true},&quot;DecorateInfoW&quot;:{&quot;IsAbs&quot;:true},&quot;DecorateInfoX&quot;:{&quot;IsAbs&quot;:true,&quot;Pos&quot;:1},&quot;DecorateInfoY&quot;:{&quot;IsAbs&quot;:true,&quot;Pos&quot;:1},&quot;ReferentInfo&quot;:{&quot;Id&quot;:&quot;538f1183b7bb4d4ba791791890cfae5e&quot;,&quot;X&quot;:{&quot;Pos&quot;:1},&quot;Y&quot;:{&quot;Pos&quot;:1}},&quot;whChangeMode&quot;:0}"/>
  <p:tag name="KSO_WM_CHIP_GROUPID" val="5ef31f54c6295c63c1a2e06e"/>
  <p:tag name="KSO_WM_CHIP_XID" val="5ef31f54c6295c63c1a2e06f"/>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14"/>
  <p:tag name="KSO_WM_UNIT_TEXT_FILL_TYPE" val="1"/>
  <p:tag name="KSO_WM_UNIT_VALUE" val="360"/>
  <p:tag name="KSO_WM_TEMPLATE_ASSEMBLE_XID" val="60656ea34054ed1e2fb7fcd1"/>
  <p:tag name="KSO_WM_TEMPLATE_ASSEMBLE_GROUPID" val="60656ea34054ed1e2fb7fcd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1020_1*i*2"/>
  <p:tag name="KSO_WM_TEMPLATE_CATEGORY" val="diagram"/>
  <p:tag name="KSO_WM_TEMPLATE_INDEX" val="20211020"/>
  <p:tag name="KSO_WM_UNIT_LAYERLEVEL" val="1"/>
  <p:tag name="KSO_WM_TAG_VERSION" val="1.0"/>
  <p:tag name="KSO_WM_BEAUTIFY_FLAG" val="#wm#"/>
  <p:tag name="KSO_WM_UNIT_ADJUSTLAYOUT_ID" val="22"/>
  <p:tag name="KSO_WM_UNIT_COLOR_SCHEME_SHAPE_ID" val="22"/>
  <p:tag name="KSO_WM_UNIT_COLOR_SCHEME_PARENT_PAGE" val="0_1"/>
  <p:tag name="KSO_WM_UNIT_BLOCK" val="0"/>
  <p:tag name="KSO_WM_UNIT_SM_LIMIT_TYPE" val="2"/>
  <p:tag name="KSO_WM_UNIT_DEC_AREA_ID" val="45e211b7a6f54a728f24589147b3e65c"/>
  <p:tag name="KSO_WM_UNIT_DECORATE_INFO" val="{&quot;ReferentInfo&quot;:{&quot;Id&quot;:&quot;slide&quot;,&quot;X&quot;:{&quot;Pos&quot;:1},&quot;Y&quot;:{&quot;Pos&quot;:1}},&quot;DecorateInfoX&quot;:{&quot;Pos&quot;:2,&quot;IsAbs&quot;:false},&quot;DecorateInfoY&quot;:{&quot;Pos&quot;:0,&quot;IsAbs&quot;:false},&quot;DecorateInfoW&quot;:{&quot;IsAbs&quot;:false},&quot;DecorateInfoH&quot;:{&quot;IsAbs&quot;:false},&quot;whChangeMode&quot;:1}"/>
  <p:tag name="KSO_WM_CHIP_GROUPID" val="5ef31f54c6295c63c1a2e06e"/>
  <p:tag name="KSO_WM_CHIP_XID" val="5ef31f54c6295c63c1a2e06f"/>
  <p:tag name="KSO_WM_UNIT_FILL_FORE_SCHEMECOLOR_INDEX_BRIGHTNESS" val="0.4"/>
  <p:tag name="KSO_WM_UNIT_FILL_FORE_SCHEMECOLOR_INDEX" val="6"/>
  <p:tag name="KSO_WM_UNIT_FILL_TYPE" val="1"/>
  <p:tag name="KSO_WM_UNIT_TEXT_FILL_FORE_SCHEMECOLOR_INDEX_BRIGHTNESS" val="0"/>
  <p:tag name="KSO_WM_UNIT_TEXT_FILL_FORE_SCHEMECOLOR_INDEX" val="14"/>
  <p:tag name="KSO_WM_UNIT_TEXT_FILL_TYPE" val="1"/>
  <p:tag name="KSO_WM_UNIT_VALUE" val="22"/>
  <p:tag name="KSO_WM_TEMPLATE_ASSEMBLE_XID" val="60656ea34054ed1e2fb7fcd1"/>
  <p:tag name="KSO_WM_TEMPLATE_ASSEMBLE_GROUPID" val="60656ea34054ed1e2fb7fcd1"/>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1020_1*i*3"/>
  <p:tag name="KSO_WM_TEMPLATE_CATEGORY" val="diagram"/>
  <p:tag name="KSO_WM_TEMPLATE_INDEX" val="20211020"/>
  <p:tag name="KSO_WM_UNIT_LAYERLEVEL" val="1"/>
  <p:tag name="KSO_WM_TAG_VERSION" val="1.0"/>
  <p:tag name="KSO_WM_BEAUTIFY_FLAG" val="#wm#"/>
  <p:tag name="KSO_WM_UNIT_ADJUSTLAYOUT_ID" val="20"/>
  <p:tag name="KSO_WM_UNIT_COLOR_SCHEME_SHAPE_ID" val="20"/>
  <p:tag name="KSO_WM_UNIT_COLOR_SCHEME_PARENT_PAGE" val="0_1"/>
  <p:tag name="KSO_WM_UNIT_BLOCK" val="0"/>
  <p:tag name="KSO_WM_UNIT_SM_LIMIT_TYPE" val="2"/>
  <p:tag name="KSO_WM_UNIT_DEC_AREA_ID" val="bbb05bbc6af94ce3b41d1adfa456616c"/>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31f54c6295c63c1a2e06e"/>
  <p:tag name="KSO_WM_CHIP_XID" val="5ef31f54c6295c63c1a2e06f"/>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26"/>
  <p:tag name="KSO_WM_TEMPLATE_ASSEMBLE_XID" val="60656ea34054ed1e2fb7fcd1"/>
  <p:tag name="KSO_WM_TEMPLATE_ASSEMBLE_GROUPID" val="60656ea34054ed1e2fb7fcd1"/>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1020_1*i*4"/>
  <p:tag name="KSO_WM_TEMPLATE_CATEGORY" val="diagram"/>
  <p:tag name="KSO_WM_TEMPLATE_INDEX" val="20211020"/>
  <p:tag name="KSO_WM_UNIT_LAYERLEVEL" val="1"/>
  <p:tag name="KSO_WM_TAG_VERSION" val="1.0"/>
  <p:tag name="KSO_WM_BEAUTIFY_FLAG" val="#wm#"/>
  <p:tag name="KSO_WM_UNIT_ADJUSTLAYOUT_ID" val="12"/>
  <p:tag name="KSO_WM_UNIT_COLOR_SCHEME_SHAPE_ID" val="12"/>
  <p:tag name="KSO_WM_UNIT_COLOR_SCHEME_PARENT_PAGE" val="0_1"/>
  <p:tag name="KSO_WM_UNIT_DECOLORIZATION" val="1"/>
  <p:tag name="KSO_WM_UNIT_BLOCK" val="0"/>
  <p:tag name="KSO_WM_UNIT_SM_LIMIT_TYPE" val="2"/>
  <p:tag name="KSO_WM_UNIT_DEC_AREA_ID" val="cfd68c60e5ec4129b3760c8b4246e74f"/>
  <p:tag name="KSO_WM_UNIT_DECORATE_INFO" val="{&quot;ReferentInfo&quot;:{&quot;Id&quot;:&quot;slide&quot;,&quot;X&quot;:{&quot;Pos&quot;:1},&quot;Y&quot;:{&quot;Pos&quot;:0}},&quot;DecorateInfoX&quot;:{&quot;Pos&quot;:1,&quot;IsAbs&quot;:false},&quot;DecorateInfoY&quot;:{&quot;Pos&quot;:0,&quot;IsAbs&quot;:false},&quot;DecorateInfoW&quot;:{&quot;IsAbs&quot;:false},&quot;DecorateInfoH&quot;:{&quot;IsAbs&quot;:false},&quot;whChangeMode&quot;:1}"/>
  <p:tag name="KSO_WM_CHIP_GROUPID" val="5ef31f54c6295c63c1a2e06e"/>
  <p:tag name="KSO_WM_CHIP_XID" val="5ef31f54c6295c63c1a2e06f"/>
  <p:tag name="KSO_WM_UNIT_LINE_FORE_SCHEMECOLOR_INDEX_BRIGHTNESS" val="-0.25"/>
  <p:tag name="KSO_WM_UNIT_LINE_FORE_SCHEMECOLOR_INDEX" val="14"/>
  <p:tag name="KSO_WM_UNIT_LINE_FILL_TYPE" val="2"/>
  <p:tag name="KSO_WM_TEMPLATE_ASSEMBLE_XID" val="60656ea34054ed1e2fb7fcd1"/>
  <p:tag name="KSO_WM_TEMPLATE_ASSEMBLE_GROUPID" val="60656ea34054ed1e2fb7fcd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1020_1*i*5"/>
  <p:tag name="KSO_WM_TEMPLATE_CATEGORY" val="diagram"/>
  <p:tag name="KSO_WM_TEMPLATE_INDEX" val="20211020"/>
  <p:tag name="KSO_WM_UNIT_LAYERLEVEL" val="1"/>
  <p:tag name="KSO_WM_TAG_VERSION" val="1.0"/>
  <p:tag name="KSO_WM_BEAUTIFY_FLAG" val="#wm#"/>
  <p:tag name="KSO_WM_UNIT_ADJUSTLAYOUT_ID" val="11"/>
  <p:tag name="KSO_WM_UNIT_COLOR_SCHEME_SHAPE_ID" val="11"/>
  <p:tag name="KSO_WM_UNIT_COLOR_SCHEME_PARENT_PAGE" val="0_1"/>
  <p:tag name="KSO_WM_UNIT_DECOLORIZATION" val="1"/>
  <p:tag name="KSO_WM_UNIT_BLOCK" val="0"/>
  <p:tag name="KSO_WM_UNIT_SM_LIMIT_TYPE" val="3"/>
  <p:tag name="KSO_WM_UNIT_DEC_AREA_ID" val="b1a0a65d54964d6ca17ec3c5211b32cc"/>
  <p:tag name="KSO_WM_UNIT_DECORATE_INFO" val="{&quot;DecorateInfoH&quot;:{&quot;IsAbs&quot;:true},&quot;DecorateInfoW&quot;:{&quot;IsAbs&quot;:false},&quot;DecorateInfoX&quot;:{&quot;IsAbs&quot;:true,&quot;Pos&quot;:1},&quot;DecorateInfoY&quot;:{&quot;IsAbs&quot;:true,&quot;Pos&quot;:2},&quot;ReferentInfo&quot;:{&quot;Id&quot;:&quot;fb216ed9cf304f199a7edb7b06c34fb9&quot;,&quot;X&quot;:{&quot;Pos&quot;:1},&quot;Y&quot;:{&quot;Pos&quot;:2}},&quot;whChangeMode&quot;:0}"/>
  <p:tag name="KSO_WM_CHIP_GROUPID" val="5ef31f54c6295c63c1a2e06e"/>
  <p:tag name="KSO_WM_CHIP_XID" val="5ef31f54c6295c63c1a2e06f"/>
  <p:tag name="KSO_WM_UNIT_LINE_FORE_SCHEMECOLOR_INDEX_BRIGHTNESS" val="-0.25"/>
  <p:tag name="KSO_WM_UNIT_LINE_FORE_SCHEMECOLOR_INDEX" val="14"/>
  <p:tag name="KSO_WM_UNIT_LINE_FILL_TYPE" val="2"/>
  <p:tag name="KSO_WM_TEMPLATE_ASSEMBLE_XID" val="60656ea34054ed1e2fb7fcd1"/>
  <p:tag name="KSO_WM_TEMPLATE_ASSEMBLE_GROUPID" val="60656ea34054ed1e2fb7fcd1"/>
</p:tagLst>
</file>

<file path=ppt/tags/tag301.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1020_1*a*1"/>
  <p:tag name="KSO_WM_TEMPLATE_CATEGORY" val="diagram"/>
  <p:tag name="KSO_WM_TEMPLATE_INDEX" val="20211020"/>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fb216ed9cf304f199a7edb7b06c34fb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833fc52a0e4b40128e68c1175034548a"/>
  <p:tag name="KSO_WM_UNIT_SUPPORT_BIG_FONT" val="1"/>
  <p:tag name="KSO_WM_UNIT_TEXT_FILL_FORE_SCHEMECOLOR_INDEX_BRIGHTNESS" val="0"/>
  <p:tag name="KSO_WM_UNIT_TEXT_FILL_FORE_SCHEMECOLOR_INDEX" val="13"/>
  <p:tag name="KSO_WM_UNIT_TEXT_FILL_TYPE" val="1"/>
  <p:tag name="KSO_WM_TEMPLATE_ASSEMBLE_XID" val="60656ea34054ed1e2fb7fcd1"/>
  <p:tag name="KSO_WM_TEMPLATE_ASSEMBLE_GROUPID" val="60656ea34054ed1e2fb7fcd1"/>
</p:tagLst>
</file>

<file path=ppt/tags/tag30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020_1*f*1"/>
  <p:tag name="KSO_WM_TEMPLATE_CATEGORY" val="diagram"/>
  <p:tag name="KSO_WM_TEMPLATE_INDEX" val="20211020"/>
  <p:tag name="KSO_WM_UNIT_LAYERLEVEL" val="1"/>
  <p:tag name="KSO_WM_TAG_VERSION" val="1.0"/>
  <p:tag name="KSO_WM_BEAUTIFY_FLAG" val="#wm#"/>
  <p:tag name="KSO_WM_UNIT_DEFAULT_FONT" val="14;20;2"/>
  <p:tag name="KSO_WM_UNIT_BLOCK" val="0"/>
  <p:tag name="KSO_WM_UNIT_VALUE" val="80"/>
  <p:tag name="KSO_WM_UNIT_SHOW_EDIT_AREA_INDICATION" val="1"/>
  <p:tag name="KSO_WM_CHIP_GROUPID" val="5e6b05596848fb12bee65ac8"/>
  <p:tag name="KSO_WM_CHIP_XID" val="5e6b05596848fb12bee65aca"/>
  <p:tag name="KSO_WM_UNIT_DEC_AREA_ID" val="295ebbe465864d51a25685f3f8abc8f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428e1075e9c487bac93116564d69a3a"/>
  <p:tag name="KSO_WM_UNIT_SUPPORT_BIG_FONT" val="1"/>
  <p:tag name="KSO_WM_UNIT_TEXT_FILL_FORE_SCHEMECOLOR_INDEX_BRIGHTNESS" val="0.25"/>
  <p:tag name="KSO_WM_UNIT_TEXT_FILL_FORE_SCHEMECOLOR_INDEX" val="13"/>
  <p:tag name="KSO_WM_UNIT_TEXT_FILL_TYPE" val="1"/>
  <p:tag name="KSO_WM_TEMPLATE_ASSEMBLE_XID" val="60656ea34054ed1e2fb7fcd1"/>
  <p:tag name="KSO_WM_TEMPLATE_ASSEMBLE_GROUPID" val="60656ea34054ed1e2fb7fcd1"/>
</p:tagLst>
</file>

<file path=ppt/tags/tag303.xml><?xml version="1.0" encoding="utf-8"?>
<p:tagLst xmlns:p="http://schemas.openxmlformats.org/presentationml/2006/main">
  <p:tag name="KSO_WM_UNIT_VALUE" val="1058*1438"/>
  <p:tag name="KSO_WM_UNIT_HIGHLIGHT" val="0"/>
  <p:tag name="KSO_WM_UNIT_COMPATIBLE" val="1"/>
  <p:tag name="KSO_WM_UNIT_DIAGRAM_ISNUMVISUAL" val="0"/>
  <p:tag name="KSO_WM_UNIT_DIAGRAM_ISREFERUNIT" val="0"/>
  <p:tag name="KSO_WM_UNIT_TYPE" val="d"/>
  <p:tag name="KSO_WM_UNIT_INDEX" val="1"/>
  <p:tag name="KSO_WM_UNIT_ID" val="diagram20211020_1*d*1"/>
  <p:tag name="KSO_WM_TEMPLATE_CATEGORY" val="diagram"/>
  <p:tag name="KSO_WM_TEMPLATE_INDEX" val="20211020"/>
  <p:tag name="KSO_WM_UNIT_LAYERLEVEL" val="1"/>
  <p:tag name="KSO_WM_TAG_VERSION" val="1.0"/>
  <p:tag name="KSO_WM_BEAUTIFY_FLAG" val="#wm#"/>
  <p:tag name="KSO_WM_CHIP_GROUPID" val="5e7310da9a230a26b9e88a19"/>
  <p:tag name="KSO_WM_CHIP_XID" val="5e7310da9a230a26b9e88a1a"/>
  <p:tag name="KSO_WM_UNIT_DEC_AREA_ID" val="538f1183b7bb4d4ba791791890cfae5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177b06652ef14e9a8619cf84257c9c7c"/>
  <p:tag name="KSO_WM_UNIT_PLACING_PICTURE" val="177b06652ef14e9a8619cf84257c9c7c"/>
  <p:tag name="KSO_WM_TEMPLATE_ASSEMBLE_XID" val="60656ea34054ed1e2fb7fcd1"/>
  <p:tag name="KSO_WM_TEMPLATE_ASSEMBLE_GROUPID" val="60656ea34054ed1e2fb7fcd1"/>
</p:tagLst>
</file>

<file path=ppt/tags/tag304.xml><?xml version="1.0" encoding="utf-8"?>
<p:tagLst xmlns:p="http://schemas.openxmlformats.org/presentationml/2006/main">
  <p:tag name="KSO_WM_SLIDE_BK_DARK_LIGHT" val="2"/>
  <p:tag name="KSO_WM_SLIDE_BACKGROUND_TYPE" val="general"/>
  <p:tag name="KSO_WM_SLIDE_ID" val="diagram20211020_1"/>
  <p:tag name="KSO_WM_SLIDE_ITEM_CNT" val="0"/>
  <p:tag name="KSO_WM_SLIDE_INDEX" val="1"/>
  <p:tag name="KSO_WM_TAG_VERSION" val="1.0"/>
  <p:tag name="KSO_WM_BEAUTIFY_FLAG" val="#wm#"/>
  <p:tag name="KSO_WM_TEMPLATE_CATEGORY" val="diagram"/>
  <p:tag name="KSO_WM_TEMPLATE_INDEX" val="20211020"/>
  <p:tag name="KSO_WM_SLIDE_LAYOUT" val="a_d_f"/>
  <p:tag name="KSO_WM_SLIDE_LAYOUT_CNT" val="1_1_1"/>
  <p:tag name="KSO_WM_SLIDE_TYPE" val="text"/>
  <p:tag name="KSO_WM_SLIDE_SUBTYPE" val="picTxt"/>
  <p:tag name="KSO_WM_SLIDE_SIZE" val="887*817"/>
  <p:tag name="KSO_WM_SLIDE_POSITION" val="38*-61"/>
  <p:tag name="KSO_WM_SLIDE_CONSTRAINT" val="%7b%22slideConstraint%22%3a%7b%22seriesAreas%22%3a%5b%5d%2c%22singleAreas%22%3a%5b%7b%22shapes%22%3a%5b15%5d%2c%22serialConstraintIndex%22%3a-1%2c%22areatextmark%22%3a0%2c%22pictureprocessmark%22%3a0%7d%5d%7d%7d"/>
  <p:tag name="KSO_WM_SLIDE_COLORSCHEME_VERSION" val="3.2"/>
  <p:tag name="KSO_WM_SLIDE_LAYOUT_INFO" val="{&quot;backgroundInfo&quot;:[{&quot;bottom&quot;:0,&quot;bottomAbs&quot;:false,&quot;left&quot;:0,&quot;leftAbs&quot;:false,&quot;right&quot;:0,&quot;rightAbs&quot;:false,&quot;top&quot;:0,&quot;topAbs&quot;:false,&quot;type&quot;:&quot;general&quot;}],&quot;direction&quot;:1,&quot;id&quot;:&quot;2021-04-01T15:10:13&quot;,&quot;maxSize&quot;:{&quot;size1&quot;:52.399634822209677},&quot;minSize&quot;:{&quot;size1&quot;:52.399634822209677},&quot;normalSize&quot;:{&quot;size1&quot;:52.399634822209677},&quot;subLayout&quot;:[{&quot;id&quot;:&quot;2021-04-01T15:10:13&quot;,&quot;maxSize&quot;:{&quot;size1&quot;:60.044039524834673},&quot;minSize&quot;:{&quot;size1&quot;:42.244039524834669},&quot;normalSize&quot;:{&quot;size1&quot;:60.044039524834673},&quot;subLayout&quot;:[{&quot;id&quot;:&quot;2021-04-01T15:10:13&quot;,&quot;margin&quot;:{&quot;bottom&quot;:0.81999999284744263,&quot;left&quot;:1.6929999589920044,&quot;right&quot;:1.6670000553131104,&quot;top&quot;:4.2329998016357422},&quot;type&quot;:0},{&quot;id&quot;:&quot;2021-04-01T15:10:13&quot;,&quot;margin&quot;:{&quot;bottom&quot;:4.2329998016357422,&quot;left&quot;:1.6929999589920044,&quot;right&quot;:1.6670000553131104,&quot;top&quot;:0.026000002399086952},&quot;type&quot;:0}],&quot;type&quot;:0},{&quot;id&quot;:&quot;2021-04-01T15:10:13&quot;,&quot;margin&quot;:{&quot;bottom&quot;:1.6929999589920044,&quot;left&quot;:0.026000002399086952,&quot;right&quot;:1.6929999589920044,&quot;top&quot;:2.5399999618530273},&quot;type&quot;:0}],&quot;type&quot;:0}"/>
  <p:tag name="KSO_WM_SLIDE_BACKGROUND" val="[&quot;general&quot;]"/>
  <p:tag name="KSO_WM_SLIDE_RATIO" val="1.777778"/>
  <p:tag name="KSO_WM_TEMPLATE_SUBCATEGORY" val="21"/>
  <p:tag name="KSO_WM_TEMPLATE_MASTER_TYPE" val="0"/>
  <p:tag name="KSO_WM_TEMPLATE_COLOR_TYPE" val="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b&quot;,&quot;text_direction&quot;:&quot;horizontal&quot;,&quot;support_big_font&quot;:true,&quot;fill_id&quot;:&quot;cf9b73648b7a412b8baf769e5847bf39&quot;,&quot;fill_align&quot;:&quot;lb&quot;,&quot;chip_types&quot;:[&quot;header&quot;]},{&quot;text_align&quot;:&quot;lt&quot;,&quot;text_direction&quot;:&quot;horizontal&quot;,&quot;support_big_font&quot;:true,&quot;fill_id&quot;:&quot;7b8baaa7df5c421e9b45f5d9d332ba83&quot;,&quot;fill_align&quot;:&quot;lt&quot;,&quot;chip_types&quot;:[&quot;text&quot;]},{&quot;text_align&quot;:&quot;cm&quot;,&quot;text_direction&quot;:&quot;horizontal&quot;,&quot;support_big_font&quot;:false,&quot;fill_id&quot;:&quot;ef8157b86c6f4523a5bfddf5d30ae854&quot;,&quot;fill_align&quot;:&quot;cm&quot;,&quot;chip_types&quot;:[&quot;picture&quot;]}]]"/>
  <p:tag name="KSO_WM_CHIP_XID" val="5ef31f54c6295c63c1a2e06f"/>
  <p:tag name="KSO_WM_CHIP_DECFILLPROP" val="[]"/>
  <p:tag name="KSO_WM_SLIDE_CAN_ADD_NAVIGATION" val="1"/>
  <p:tag name="KSO_WM_CHIP_GROUPID" val="5ef31f54c6295c63c1a2e06e"/>
  <p:tag name="KSO_WM_SLIDE_SUPPORT_FEATURE_TYPE" val="0"/>
  <p:tag name="KSO_WM_TEMPLATE_ASSEMBLE_XID" val="60656ea34054ed1e2fb7fcd1"/>
  <p:tag name="KSO_WM_TEMPLATE_ASSEMBLE_GROUPID" val="60656ea34054ed1e2fb7fcd1"/>
</p:tagLst>
</file>

<file path=ppt/tags/tag30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06.xml><?xml version="1.0" encoding="utf-8"?>
<p:tagLst xmlns:p="http://schemas.openxmlformats.org/presentationml/2006/main">
  <p:tag name="KSO_WM_UNIT_BLOCK" val="0"/>
  <p:tag name="KSO_WM_UNIT_SM_LIMIT_TYPE" val="1"/>
  <p:tag name="KSO_WM_UNIT_DEC_AREA_ID" val="de1472659e3947e1a8ac3780f01b6439"/>
  <p:tag name="KSO_WM_UNIT_HIGHLIGHT" val="0"/>
  <p:tag name="KSO_WM_UNIT_COMPATIBLE" val="0"/>
  <p:tag name="KSO_WM_UNIT_DIAGRAM_ISNUMVISUAL" val="0"/>
  <p:tag name="KSO_WM_UNIT_DIAGRAM_ISREFERUNIT" val="0"/>
  <p:tag name="KSO_WM_UNIT_TYPE" val="i"/>
  <p:tag name="KSO_WM_UNIT_INDEX" val="2"/>
  <p:tag name="KSO_WM_UNIT_ID" val="diagram20212347_1*i*2"/>
  <p:tag name="KSO_WM_TEMPLATE_CATEGORY" val="diagram"/>
  <p:tag name="KSO_WM_TEMPLATE_INDEX" val="20212347"/>
  <p:tag name="KSO_WM_UNIT_LAYERLEVEL" val="1"/>
  <p:tag name="KSO_WM_TAG_VERSION" val="1.0"/>
  <p:tag name="KSO_WM_BEAUTIFY_FLAG" val="#wm#"/>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2a5feb1f3c142e57c6cb23"/>
  <p:tag name="KSO_WM_CHIP_XID" val="5f2a5feb1f3c142e57c6cb24"/>
  <p:tag name="KSO_WM_TEMPLATE_ASSEMBLE_XID" val="60656f4f4054ed1e2fb807a3"/>
  <p:tag name="KSO_WM_TEMPLATE_ASSEMBLE_GROUPID" val="60656f4f4054ed1e2fb807a3"/>
</p:tagLst>
</file>

<file path=ppt/tags/tag307.xml><?xml version="1.0" encoding="utf-8"?>
<p:tagLst xmlns:p="http://schemas.openxmlformats.org/presentationml/2006/main">
  <p:tag name="KSO_WM_UNIT_SM_LIMIT_TYPE" val="1"/>
  <p:tag name="KSO_WM_UNIT_HIGHLIGHT" val="0"/>
  <p:tag name="KSO_WM_UNIT_COMPATIBLE" val="0"/>
  <p:tag name="KSO_WM_UNIT_DIAGRAM_ISNUMVISUAL" val="0"/>
  <p:tag name="KSO_WM_UNIT_DIAGRAM_ISREFERUNIT" val="0"/>
  <p:tag name="KSO_WM_UNIT_TYPE" val="i"/>
  <p:tag name="KSO_WM_UNIT_INDEX" val="3"/>
  <p:tag name="KSO_WM_UNIT_ID" val="diagram20212347_1*i*3"/>
  <p:tag name="KSO_WM_TEMPLATE_CATEGORY" val="diagram"/>
  <p:tag name="KSO_WM_TEMPLATE_INDEX" val="20212347"/>
  <p:tag name="KSO_WM_UNIT_LAYERLEVEL" val="1"/>
  <p:tag name="KSO_WM_TAG_VERSION" val="1.0"/>
  <p:tag name="KSO_WM_BEAUTIFY_FLAG" val="#wm#"/>
  <p:tag name="KSO_WM_CHIP_GROUPID" val="5f2a5feb1f3c142e57c6cb23"/>
  <p:tag name="KSO_WM_CHIP_XID" val="5f2a5feb1f3c142e57c6cb24"/>
  <p:tag name="KSO_WM_UNIT_LINE_FORE_SCHEMECOLOR_INDEX_BRIGHTNESS" val="0"/>
  <p:tag name="KSO_WM_UNIT_LINE_FORE_SCHEMECOLOR_INDEX" val="5"/>
  <p:tag name="KSO_WM_UNIT_LINE_FILL_TYPE" val="2"/>
  <p:tag name="KSO_WM_TEMPLATE_ASSEMBLE_XID" val="60656f4f4054ed1e2fb807a3"/>
  <p:tag name="KSO_WM_TEMPLATE_ASSEMBLE_GROUPID" val="60656f4f4054ed1e2fb807a3"/>
</p:tagLst>
</file>

<file path=ppt/tags/tag308.xml><?xml version="1.0" encoding="utf-8"?>
<p:tagLst xmlns:p="http://schemas.openxmlformats.org/presentationml/2006/main">
  <p:tag name="KSO_WM_UNIT_SM_LIMIT_TYPE" val="1"/>
  <p:tag name="KSO_WM_UNIT_HIGHLIGHT" val="0"/>
  <p:tag name="KSO_WM_UNIT_COMPATIBLE" val="0"/>
  <p:tag name="KSO_WM_UNIT_DIAGRAM_ISNUMVISUAL" val="0"/>
  <p:tag name="KSO_WM_UNIT_DIAGRAM_ISREFERUNIT" val="0"/>
  <p:tag name="KSO_WM_UNIT_TYPE" val="i"/>
  <p:tag name="KSO_WM_UNIT_INDEX" val="4"/>
  <p:tag name="KSO_WM_UNIT_ID" val="diagram20212347_1*i*4"/>
  <p:tag name="KSO_WM_TEMPLATE_CATEGORY" val="diagram"/>
  <p:tag name="KSO_WM_TEMPLATE_INDEX" val="20212347"/>
  <p:tag name="KSO_WM_UNIT_LAYERLEVEL" val="1"/>
  <p:tag name="KSO_WM_TAG_VERSION" val="1.0"/>
  <p:tag name="KSO_WM_BEAUTIFY_FLAG" val="#wm#"/>
  <p:tag name="KSO_WM_CHIP_GROUPID" val="5f2a5feb1f3c142e57c6cb23"/>
  <p:tag name="KSO_WM_CHIP_XID" val="5f2a5feb1f3c142e57c6cb2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4f4054ed1e2fb807a3"/>
  <p:tag name="KSO_WM_TEMPLATE_ASSEMBLE_GROUPID" val="60656f4f4054ed1e2fb807a3"/>
</p:tagLst>
</file>

<file path=ppt/tags/tag309.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2347_1*a*1"/>
  <p:tag name="KSO_WM_TEMPLATE_CATEGORY" val="diagram"/>
  <p:tag name="KSO_WM_TEMPLATE_INDEX" val="20212347"/>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f87ac0d6c6124597b438e7a5f33788d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b05ec2f1a3146a89a71f2dbce89f757"/>
  <p:tag name="KSO_WM_UNIT_TEXT_FILL_FORE_SCHEMECOLOR_INDEX_BRIGHTNESS" val="0"/>
  <p:tag name="KSO_WM_UNIT_TEXT_FILL_FORE_SCHEMECOLOR_INDEX" val="13"/>
  <p:tag name="KSO_WM_UNIT_TEXT_FILL_TYPE" val="1"/>
  <p:tag name="KSO_WM_TEMPLATE_ASSEMBLE_XID" val="60656f4f4054ed1e2fb807a3"/>
  <p:tag name="KSO_WM_TEMPLATE_ASSEMBLE_GROUPID" val="60656f4f4054ed1e2fb807a3"/>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UNIT_VALUE" val="1142*2073"/>
  <p:tag name="KSO_WM_UNIT_HIGHLIGHT" val="0"/>
  <p:tag name="KSO_WM_UNIT_COMPATIBLE" val="1"/>
  <p:tag name="KSO_WM_UNIT_DIAGRAM_ISNUMVISUAL" val="0"/>
  <p:tag name="KSO_WM_UNIT_DIAGRAM_ISREFERUNIT" val="0"/>
  <p:tag name="KSO_WM_UNIT_TYPE" val="d"/>
  <p:tag name="KSO_WM_UNIT_INDEX" val="1"/>
  <p:tag name="KSO_WM_UNIT_ID" val="diagram20212347_1*d*1"/>
  <p:tag name="KSO_WM_TEMPLATE_CATEGORY" val="diagram"/>
  <p:tag name="KSO_WM_TEMPLATE_INDEX" val="20212347"/>
  <p:tag name="KSO_WM_UNIT_LAYERLEVEL" val="1"/>
  <p:tag name="KSO_WM_TAG_VERSION" val="1.0"/>
  <p:tag name="KSO_WM_BEAUTIFY_FLAG" val="#wm#"/>
  <p:tag name="KSO_WM_CHIP_GROUPID" val="5e7310da9a230a26b9e88a19"/>
  <p:tag name="KSO_WM_CHIP_XID" val="5e7310da9a230a26b9e88a1a"/>
  <p:tag name="KSO_WM_UNIT_DEC_AREA_ID" val="7aac4f68a93644999200f3266361ea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d7c9abfbae0342938e1344d45051fc81"/>
  <p:tag name="KSO_WM_UNIT_PLACING_PICTURE" val="d7c9abfbae0342938e1344d45051fc81"/>
  <p:tag name="KSO_WM_TEMPLATE_ASSEMBLE_XID" val="60656f4f4054ed1e2fb807a3"/>
  <p:tag name="KSO_WM_TEMPLATE_ASSEMBLE_GROUPID" val="60656f4f4054ed1e2fb807a3"/>
</p:tagLst>
</file>

<file path=ppt/tags/tag311.xml><?xml version="1.0" encoding="utf-8"?>
<p:tagLst xmlns:p="http://schemas.openxmlformats.org/presentationml/2006/main">
  <p:tag name="KSO_WM_UNIT_BLOCK" val="0"/>
  <p:tag name="KSO_WM_UNIT_SM_LIMIT_TYPE" val="2"/>
  <p:tag name="KSO_WM_UNIT_DEC_AREA_ID" val="1c2f85951012491eb35621be009d0ff3"/>
  <p:tag name="KSO_WM_UNIT_HIGHLIGHT" val="0"/>
  <p:tag name="KSO_WM_UNIT_COMPATIBLE" val="0"/>
  <p:tag name="KSO_WM_UNIT_DIAGRAM_ISNUMVISUAL" val="0"/>
  <p:tag name="KSO_WM_UNIT_DIAGRAM_ISREFERUNIT" val="0"/>
  <p:tag name="KSO_WM_UNIT_TYPE" val="i"/>
  <p:tag name="KSO_WM_UNIT_INDEX" val="5"/>
  <p:tag name="KSO_WM_UNIT_ID" val="diagram20212347_1*i*5"/>
  <p:tag name="KSO_WM_TEMPLATE_CATEGORY" val="diagram"/>
  <p:tag name="KSO_WM_TEMPLATE_INDEX" val="20212347"/>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a5feb1f3c142e57c6cb23"/>
  <p:tag name="KSO_WM_CHIP_XID" val="5f2a5feb1f3c142e57c6cb24"/>
  <p:tag name="KSO_WM_UNIT_FILL_FORE_SCHEMECOLOR_INDEX_BRIGHTNESS" val="0"/>
  <p:tag name="KSO_WM_UNIT_FILL_FORE_SCHEMECOLOR_INDEX" val="16"/>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 name="KSO_WM_UNIT_VALUE" val="230"/>
  <p:tag name="KSO_WM_TEMPLATE_ASSEMBLE_XID" val="60656f4f4054ed1e2fb807a3"/>
  <p:tag name="KSO_WM_TEMPLATE_ASSEMBLE_GROUPID" val="60656f4f4054ed1e2fb807a3"/>
</p:tagLst>
</file>

<file path=ppt/tags/tag312.xml><?xml version="1.0" encoding="utf-8"?>
<p:tagLst xmlns:p="http://schemas.openxmlformats.org/presentationml/2006/main">
  <p:tag name="KSO_WM_UNIT_TEXT_SUBTYPE" val="a"/>
  <p:tag name="KSO_WM_UNIT_SUBTYPE" val="a"/>
  <p:tag name="KSO_WM_UNIT_PRESET_TEXT" val="单击此处添加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347_1*f*1"/>
  <p:tag name="KSO_WM_TEMPLATE_CATEGORY" val="diagram"/>
  <p:tag name="KSO_WM_TEMPLATE_INDEX" val="20212347"/>
  <p:tag name="KSO_WM_UNIT_LAYERLEVEL" val="1"/>
  <p:tag name="KSO_WM_TAG_VERSION" val="1.0"/>
  <p:tag name="KSO_WM_BEAUTIFY_FLAG" val="#wm#"/>
  <p:tag name="KSO_WM_UNIT_DEFAULT_FONT" val="14;20;2"/>
  <p:tag name="KSO_WM_UNIT_BLOCK" val="0"/>
  <p:tag name="KSO_WM_UNIT_VALUE" val="68"/>
  <p:tag name="KSO_WM_UNIT_SHOW_EDIT_AREA_INDICATION" val="1"/>
  <p:tag name="KSO_WM_CHIP_GROUPID" val="5e6b05596848fb12bee65ac8"/>
  <p:tag name="KSO_WM_CHIP_XID" val="5e6b05596848fb12bee65aca"/>
  <p:tag name="KSO_WM_UNIT_DEC_AREA_ID" val="a0def20da69c454ba8f9c6f334a089f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c3e070dc6b54e169ff9c179b8f1bca1"/>
  <p:tag name="KSO_WM_UNIT_SUPPORT_BIG_FONT" val="1"/>
  <p:tag name="KSO_WM_UNIT_TEXT_FILL_FORE_SCHEMECOLOR_INDEX_BRIGHTNESS" val="0.25"/>
  <p:tag name="KSO_WM_UNIT_TEXT_FILL_FORE_SCHEMECOLOR_INDEX" val="13"/>
  <p:tag name="KSO_WM_UNIT_TEXT_FILL_TYPE" val="1"/>
  <p:tag name="KSO_WM_TEMPLATE_ASSEMBLE_XID" val="60656f4f4054ed1e2fb807a3"/>
  <p:tag name="KSO_WM_TEMPLATE_ASSEMBLE_GROUPID" val="60656f4f4054ed1e2fb807a3"/>
</p:tagLst>
</file>

<file path=ppt/tags/tag313.xml><?xml version="1.0" encoding="utf-8"?>
<p:tagLst xmlns:p="http://schemas.openxmlformats.org/presentationml/2006/main">
  <p:tag name="KSO_WM_SLIDE_BK_DARK_LIGHT" val="2"/>
  <p:tag name="KSO_WM_SLIDE_BACKGROUND_TYPE" val="navigation"/>
  <p:tag name="KSO_WM_SLIDE_ID" val="diagram20212347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TAG_VERSION" val="1.0"/>
  <p:tag name="KSO_WM_BEAUTIFY_FLAG" val="#wm#"/>
  <p:tag name="KSO_WM_TEMPLATE_CATEGORY" val="diagram"/>
  <p:tag name="KSO_WM_TEMPLATE_INDEX" val="20212347"/>
  <p:tag name="KSO_WM_SLIDE_LAYOUT" val="a_d_f"/>
  <p:tag name="KSO_WM_SLIDE_LAYOUT_CNT" val="1_1_1"/>
  <p:tag name="KSO_WM_TEMPLATE_THUMBS_INDEX" val="1、4、7、12、13、14、15、16、17、18、20、24、25、28、33、36、40、43、44"/>
  <p:tag name="KSO_WM_SLIDE_LAYOUT_INFO" val="{&quot;id&quot;:&quot;2021-04-01T15:39:35&quot;,&quot;maxSize&quot;:{&quot;size1&quot;:13.5},&quot;minSize&quot;:{&quot;size1&quot;:13.5},&quot;normalSize&quot;:{&quot;size1&quot;:13.5},&quot;subLayout&quot;:[{&quot;backgroundInfo&quot;:[{&quot;bottom&quot;:0,&quot;bottomAbs&quot;:false,&quot;left&quot;:0,&quot;leftAbs&quot;:false,&quot;right&quot;:0,&quot;rightAbs&quot;:false,&quot;top&quot;:0,&quot;topAbs&quot;:false,&quot;type&quot;:&quot;navigation&quot;}],&quot;id&quot;:&quot;2021-04-01T15:39:35&quot;,&quot;margin&quot;:{&quot;bottom&quot;:0.44999998807907104,&quot;left&quot;:1.2699999809265137,&quot;right&quot;:1.2699999809265137,&quot;top&quot;:0.42300000786781311},&quot;type&quot;:0},{&quot;direction&quot;:1,&quot;id&quot;:&quot;2021-04-01T15:39:35&quot;,&quot;maxSize&quot;:{&quot;size1&quot;:51.199602013801147},&quot;minSize&quot;:{&quot;size1&quot;:51.199602013801147},&quot;normalSize&quot;:{&quot;size1&quot;:51.199602013801147},&quot;subLayout&quot;:[{&quot;id&quot;:&quot;2021-04-01T15:39:35&quot;,&quot;margin&quot;:{&quot;bottom&quot;:5.9270000457763672,&quot;left&quot;:3.3870000839233398,&quot;right&quot;:1.6929999589920044,&quot;top&quot;:5.0799999237060547},&quot;type&quot;:0},{&quot;id&quot;:&quot;2021-04-01T15:39:35&quot;,&quot;type&quot;:0}],&quot;type&quot;:0}],&quot;type&quot;:0}"/>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2a5feb1f3c142e57c6cb24"/>
  <p:tag name="KSO_WM_CHIP_FILLPROP" val="[[{&quot;text_align&quot;:&quot;lm&quot;,&quot;text_direction&quot;:&quot;horizontal&quot;,&quot;support_big_font&quot;:false,&quot;fill_id&quot;:&quot;c934b58042b44607bfcc30469ccc57d1&quot;,&quot;fill_align&quot;:&quot;lm&quot;,&quot;chip_types&quot;:[&quot;header&quot;]},{&quot;text_align&quot;:&quot;cm&quot;,&quot;text_direction&quot;:&quot;horizontal&quot;,&quot;support_big_font&quot;:false,&quot;fill_id&quot;:&quot;0a19ab03bf8c4af8b6991ec92d64a644&quot;,&quot;fill_align&quot;:&quot;cm&quot;,&quot;chip_types&quot;:[&quot;picture&quot;]},{&quot;text_align&quot;:&quot;lm&quot;,&quot;text_direction&quot;:&quot;horizontal&quot;,&quot;support_big_font&quot;:true,&quot;fill_id&quot;:&quot;b40e796191d74fcc8ee4f98a2911a294&quot;,&quot;fill_align&quot;:&quot;cm&quot;,&quot;chip_types&quot;:[&quot;text&quot;]}]]"/>
  <p:tag name="KSO_WM_SLIDE_SIZE" val="960*498"/>
  <p:tag name="KSO_WM_SLIDE_POSITION" val="0*0"/>
  <p:tag name="KSO_WM_CHIP_DECFILLPROP" val="[]"/>
  <p:tag name="KSO_WM_SPECIAL_SOURCE" val="bdnull"/>
  <p:tag name="KSO_WM_SLIDE_CAN_ADD_NAVIGATION" val="1"/>
  <p:tag name="KSO_WM_CHIP_GROUPID" val="5f2a5feb1f3c142e57c6cb23"/>
  <p:tag name="KSO_WM_SLIDE_SUPPORT_FEATURE_TYPE" val="0"/>
  <p:tag name="KSO_WM_TEMPLATE_ASSEMBLE_XID" val="60656f4f4054ed1e2fb807a3"/>
  <p:tag name="KSO_WM_TEMPLATE_ASSEMBLE_GROUPID" val="60656f4f4054ed1e2fb807a3"/>
</p:tagLst>
</file>

<file path=ppt/tags/tag31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1212_1*i*2"/>
  <p:tag name="KSO_WM_TEMPLATE_CATEGORY" val="diagram"/>
  <p:tag name="KSO_WM_TEMPLATE_INDEX" val="20211212"/>
  <p:tag name="KSO_WM_UNIT_LAYERLEVEL" val="1"/>
  <p:tag name="KSO_WM_TAG_VERSION" val="1.0"/>
  <p:tag name="KSO_WM_BEAUTIFY_FLAG" val="#wm#"/>
  <p:tag name="KSO_WM_UNIT_BLOCK" val="0"/>
  <p:tag name="KSO_WM_UNIT_SM_LIMIT_TYPE" val="2"/>
  <p:tag name="KSO_WM_UNIT_DEC_AREA_ID" val="ad0478d7b91742c19febd6454287f58d"/>
  <p:tag name="KSO_WM_UNIT_TYPE" val="i"/>
  <p:tag name="KSO_WM_UNIT_INDEX" val="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5ee1ca4d6848d78f644aeb"/>
  <p:tag name="KSO_WM_CHIP_XID" val="5f5f3b778e478fb0c58a9434"/>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08"/>
  <p:tag name="KSO_WM_TEMPLATE_ASSEMBLE_XID" val="60656eaa4054ed1e2fb7fd65"/>
  <p:tag name="KSO_WM_TEMPLATE_ASSEMBLE_GROUPID" val="60656eaa4054ed1e2fb7fd65"/>
</p:tagLst>
</file>

<file path=ppt/tags/tag316.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1212_1*a*1"/>
  <p:tag name="KSO_WM_TEMPLATE_CATEGORY" val="diagram"/>
  <p:tag name="KSO_WM_TEMPLATE_INDEX" val="2021121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ce189926cd8744de96169891812b2b4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317254f786414937a8a091233c3c5f40"/>
  <p:tag name="KSO_WM_UNIT_TEXT_FILL_FORE_SCHEMECOLOR_INDEX_BRIGHTNESS" val="0"/>
  <p:tag name="KSO_WM_UNIT_TEXT_FILL_FORE_SCHEMECOLOR_INDEX" val="13"/>
  <p:tag name="KSO_WM_UNIT_TEXT_FILL_TYPE" val="1"/>
  <p:tag name="KSO_WM_TEMPLATE_ASSEMBLE_XID" val="60656eaa4054ed1e2fb7fd65"/>
  <p:tag name="KSO_WM_TEMPLATE_ASSEMBLE_GROUPID" val="60656eaa4054ed1e2fb7fd65"/>
</p:tagLst>
</file>

<file path=ppt/tags/tag31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212_1*f*1"/>
  <p:tag name="KSO_WM_TEMPLATE_CATEGORY" val="diagram"/>
  <p:tag name="KSO_WM_TEMPLATE_INDEX" val="20211212"/>
  <p:tag name="KSO_WM_UNIT_LAYERLEVEL" val="1"/>
  <p:tag name="KSO_WM_TAG_VERSION" val="1.0"/>
  <p:tag name="KSO_WM_BEAUTIFY_FLAG" val="#wm#"/>
  <p:tag name="KSO_WM_UNIT_DEFAULT_FONT" val="14;20;2"/>
  <p:tag name="KSO_WM_UNIT_BLOCK" val="0"/>
  <p:tag name="KSO_WM_UNIT_VALUE" val="60"/>
  <p:tag name="KSO_WM_UNIT_SHOW_EDIT_AREA_INDICATION" val="1"/>
  <p:tag name="KSO_WM_CHIP_GROUPID" val="5e6b05596848fb12bee65ac8"/>
  <p:tag name="KSO_WM_CHIP_XID" val="5e6b05596848fb12bee65aca"/>
  <p:tag name="KSO_WM_UNIT_DEC_AREA_ID" val="d148e7f2d7384471910a2a5907113bb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2b763630f48344b2a4f9f56d56750e60"/>
  <p:tag name="KSO_WM_UNIT_SUPPORT_UNIT_TYPE" val="[&quot;d&quot;]"/>
  <p:tag name="KSO_WM_UNIT_TEXT_FILL_FORE_SCHEMECOLOR_INDEX_BRIGHTNESS" val="0.25"/>
  <p:tag name="KSO_WM_UNIT_TEXT_FILL_FORE_SCHEMECOLOR_INDEX" val="13"/>
  <p:tag name="KSO_WM_UNIT_TEXT_FILL_TYPE" val="1"/>
  <p:tag name="KSO_WM_TEMPLATE_ASSEMBLE_XID" val="60656eaa4054ed1e2fb7fd65"/>
  <p:tag name="KSO_WM_TEMPLATE_ASSEMBLE_GROUPID" val="60656eaa4054ed1e2fb7fd65"/>
</p:tagLst>
</file>

<file path=ppt/tags/tag318.xml><?xml version="1.0" encoding="utf-8"?>
<p:tagLst xmlns:p="http://schemas.openxmlformats.org/presentationml/2006/main">
  <p:tag name="KSO_WM_UNIT_VALUE" val="508*1904"/>
  <p:tag name="KSO_WM_UNIT_HIGHLIGHT" val="0"/>
  <p:tag name="KSO_WM_UNIT_COMPATIBLE" val="0"/>
  <p:tag name="KSO_WM_UNIT_DIAGRAM_ISNUMVISUAL" val="0"/>
  <p:tag name="KSO_WM_UNIT_DIAGRAM_ISREFERUNIT" val="0"/>
  <p:tag name="KSO_WM_UNIT_TYPE" val="d"/>
  <p:tag name="KSO_WM_UNIT_INDEX" val="1"/>
  <p:tag name="KSO_WM_UNIT_ID" val="diagram20211212_1*d*1"/>
  <p:tag name="KSO_WM_TEMPLATE_CATEGORY" val="diagram"/>
  <p:tag name="KSO_WM_TEMPLATE_INDEX" val="20211212"/>
  <p:tag name="KSO_WM_UNIT_LAYERLEVEL" val="1"/>
  <p:tag name="KSO_WM_TAG_VERSION" val="1.0"/>
  <p:tag name="KSO_WM_BEAUTIFY_FLAG" val="#wm#"/>
  <p:tag name="KSO_WM_CHIP_GROUPID" val="5e7310da9a230a26b9e88a19"/>
  <p:tag name="KSO_WM_CHIP_XID" val="5e7310da9a230a26b9e88a1a"/>
  <p:tag name="KSO_WM_UNIT_DEC_AREA_ID" val="dc3897c99ad542d2b18ca308c4b19cb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259918c6e3bf479c99fa9caf8b8b8632"/>
  <p:tag name="KSO_WM_UNIT_PLACING_PICTURE" val="259918c6e3bf479c99fa9caf8b8b8632"/>
  <p:tag name="KSO_WM_UNIT_SUPPORT_UNIT_TYPE" val="[&quot;d&quot;,&quot;α&quot;,&quot;β&quot;,&quot;θ&quot;]"/>
  <p:tag name="KSO_WM_TEMPLATE_ASSEMBLE_XID" val="60656eaa4054ed1e2fb7fd65"/>
  <p:tag name="KSO_WM_TEMPLATE_ASSEMBLE_GROUPID" val="60656eaa4054ed1e2fb7fd65"/>
</p:tagLst>
</file>

<file path=ppt/tags/tag319.xml><?xml version="1.0" encoding="utf-8"?>
<p:tagLst xmlns:p="http://schemas.openxmlformats.org/presentationml/2006/main">
  <p:tag name="KSO_WM_SLIDE_BK_DARK_LIGHT" val="2"/>
  <p:tag name="KSO_WM_SLIDE_BACKGROUND_TYPE" val="navigation"/>
  <p:tag name="KSO_WM_SLIDE_ID" val="diagram20211212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56"/>
  <p:tag name="KSO_WM_SLIDE_POSITION" val="0*0"/>
  <p:tag name="KSO_WM_TAG_VERSION" val="1.0"/>
  <p:tag name="KSO_WM_BEAUTIFY_FLAG" val="#wm#"/>
  <p:tag name="KSO_WM_TEMPLATE_CATEGORY" val="diagram"/>
  <p:tag name="KSO_WM_TEMPLATE_INDEX" val="20211212"/>
  <p:tag name="KSO_WM_SLIDE_LAYOUT" val="a_d_f"/>
  <p:tag name="KSO_WM_SLIDE_LAYOUT_CNT" val="1_1_1"/>
  <p:tag name="KSO_WM_SLIDE_CAN_ADD_NAVIGATION" val="1"/>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5f3b778e478fb0c58a9434"/>
  <p:tag name="KSO_WM_CHIP_FILLPROP" val="[[{&quot;text_align&quot;:&quot;lm&quot;,&quot;text_direction&quot;:&quot;horizontal&quot;,&quot;support_big_font&quot;:false,&quot;fill_id&quot;:&quot;c934b58042b44607bfcc30469ccc57d1&quot;,&quot;fill_align&quot;:&quot;lm&quot;,&quot;chip_types&quot;:[&quot;header&quot;]},{&quot;text_align&quot;:&quot;lm&quot;,&quot;text_direction&quot;:&quot;horizontal&quot;,&quot;support_big_font&quot;:false,&quot;fill_id&quot;:&quot;10982f7e852b4367b3f6476e233ee87b&quot;,&quot;fill_align&quot;:&quot;cm&quot;,&quot;chip_types&quot;:[&quot;text&quot;,&quot;picture&quot;]},{&quot;text_align&quot;:&quot;cm&quot;,&quot;text_direction&quot;:&quot;horizontal&quot;,&quot;support_big_font&quot;:false,&quot;fill_id&quot;:&quot;fbbe603274bf4c259f47f9a86b67354d&quot;,&quot;fill_align&quot;:&quot;cm&quot;,&quot;chip_types&quot;:[&quot;text&quot;,&quot;picture&quot;,&quot;chart&quot;,&quot;table&quot;,&quot;video&quot;]}],[{&quot;text_align&quot;:&quot;lm&quot;,&quot;text_direction&quot;:&quot;horizontal&quot;,&quot;support_big_font&quot;:false,&quot;fill_id&quot;:&quot;c934b58042b44607bfcc30469ccc57d1&quot;,&quot;fill_align&quot;:&quot;lm&quot;,&quot;chip_types&quot;:[&quot;header&quot;]},{&quot;text_align&quot;:&quot;lm&quot;,&quot;text_direction&quot;:&quot;horizontal&quot;,&quot;support_big_font&quot;:false,&quot;fill_id&quot;:&quot;10982f7e852b4367b3f6476e233ee87b&quot;,&quot;fill_align&quot;:&quot;cm&quot;,&quot;chip_types&quot;:[&quot;picture&quot;]},{&quot;text_align&quot;:&quot;lm&quot;,&quot;text_direction&quot;:&quot;horizontal&quot;,&quot;support_big_font&quot;:false,&quot;fill_id&quot;:&quot;fbbe603274bf4c259f47f9a86b67354d&quot;,&quot;fill_align&quot;:&quot;cm&quot;,&quot;chip_types&quot;:[&quot;text&quot;]}]]"/>
  <p:tag name="KSO_WM_CHIP_DECFILLPROP" val="[]"/>
  <p:tag name="KSO_WM_CHIP_GROUPID" val="5f5ee1ca4d6848d78f644aeb"/>
  <p:tag name="KSO_WM_SLIDE_SUPPORT_FEATURE_TYPE" val="0"/>
  <p:tag name="KSO_WM_TEMPLATE_ASSEMBLE_XID" val="60656eaa4054ed1e2fb7fd65"/>
  <p:tag name="KSO_WM_TEMPLATE_ASSEMBLE_GROUPID" val="60656eaa4054ed1e2fb7fd65"/>
  <p:tag name="KSO_WM_SLIDE_LAYOUT_INFO" val="{&quot;id&quot;:&quot;2021-04-01T15:11:43&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1-04-01T15:11:43&quot;,&quot;margin&quot;:{&quot;bottom&quot;:0.42300000786781311,&quot;left&quot;:1.2699999809265137,&quot;right&quot;:1.2380000352859497,&quot;top&quot;:0.42300000786781311},&quot;type&quot;:0},{&quot;direction&quot;:1,&quot;id&quot;:&quot;2021-04-01T15:11:43&quot;,&quot;maxSize&quot;:{&quot;size1&quot;:36.199602013801147},&quot;minSize&quot;:{&quot;size1&quot;:36.199602013801147},&quot;normalSize&quot;:{&quot;size1&quot;:36.199602013801147},&quot;subLayout&quot;:[{&quot;id&quot;:&quot;2021-04-01T15:11:43&quot;,&quot;margin&quot;:{&quot;bottom&quot;:3.809999942779541,&quot;left&quot;:2.5399999618530273,&quot;right&quot;:1.2699999809265137,&quot;top&quot;:4.2329998016357422},&quot;type&quot;:0},{&quot;id&quot;:&quot;2021-04-01T15:11:43&quot;,&quot;margin&quot;:{&quot;bottom&quot;:2.9630000591278076,&quot;left&quot;:0.84700000286102295,&quot;right&quot;:1.6610000133514404,&quot;top&quot;:3.3870000839233398},&quot;type&quot;:0}],&quot;type&quot;:0}],&quot;type&quot;:0}"/>
  <p:tag name="KSO_WM_SLIDE_BACKGROUND" val="[&quot;navigation&quot;]"/>
  <p:tag name="FIXED_XID_TMP" val="5f5ee1ca4d6848d78f644aeb"/>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1212_1*i*2"/>
  <p:tag name="KSO_WM_TEMPLATE_CATEGORY" val="diagram"/>
  <p:tag name="KSO_WM_TEMPLATE_INDEX" val="20211212"/>
  <p:tag name="KSO_WM_UNIT_LAYERLEVEL" val="1"/>
  <p:tag name="KSO_WM_TAG_VERSION" val="1.0"/>
  <p:tag name="KSO_WM_BEAUTIFY_FLAG" val="#wm#"/>
  <p:tag name="KSO_WM_UNIT_BLOCK" val="0"/>
  <p:tag name="KSO_WM_UNIT_SM_LIMIT_TYPE" val="2"/>
  <p:tag name="KSO_WM_UNIT_DEC_AREA_ID" val="ad0478d7b91742c19febd6454287f58d"/>
  <p:tag name="KSO_WM_UNIT_TYPE" val="i"/>
  <p:tag name="KSO_WM_UNIT_INDEX" val="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5ee1ca4d6848d78f644aeb"/>
  <p:tag name="KSO_WM_CHIP_XID" val="5f5f3b778e478fb0c58a9434"/>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08"/>
  <p:tag name="KSO_WM_TEMPLATE_ASSEMBLE_XID" val="60656eaa4054ed1e2fb7fd65"/>
  <p:tag name="KSO_WM_TEMPLATE_ASSEMBLE_GROUPID" val="60656eaa4054ed1e2fb7fd65"/>
</p:tagLst>
</file>

<file path=ppt/tags/tag322.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1212_1*a*1"/>
  <p:tag name="KSO_WM_TEMPLATE_CATEGORY" val="diagram"/>
  <p:tag name="KSO_WM_TEMPLATE_INDEX" val="2021121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ce189926cd8744de96169891812b2b4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317254f786414937a8a091233c3c5f40"/>
  <p:tag name="KSO_WM_UNIT_TEXT_FILL_FORE_SCHEMECOLOR_INDEX_BRIGHTNESS" val="0"/>
  <p:tag name="KSO_WM_UNIT_TEXT_FILL_FORE_SCHEMECOLOR_INDEX" val="13"/>
  <p:tag name="KSO_WM_UNIT_TEXT_FILL_TYPE" val="1"/>
  <p:tag name="KSO_WM_TEMPLATE_ASSEMBLE_XID" val="60656eaa4054ed1e2fb7fd65"/>
  <p:tag name="KSO_WM_TEMPLATE_ASSEMBLE_GROUPID" val="60656eaa4054ed1e2fb7fd65"/>
</p:tagLst>
</file>

<file path=ppt/tags/tag32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212_1*f*1"/>
  <p:tag name="KSO_WM_TEMPLATE_CATEGORY" val="diagram"/>
  <p:tag name="KSO_WM_TEMPLATE_INDEX" val="20211212"/>
  <p:tag name="KSO_WM_UNIT_LAYERLEVEL" val="1"/>
  <p:tag name="KSO_WM_TAG_VERSION" val="1.0"/>
  <p:tag name="KSO_WM_BEAUTIFY_FLAG" val="#wm#"/>
  <p:tag name="KSO_WM_UNIT_DEFAULT_FONT" val="14;20;2"/>
  <p:tag name="KSO_WM_UNIT_BLOCK" val="0"/>
  <p:tag name="KSO_WM_UNIT_VALUE" val="60"/>
  <p:tag name="KSO_WM_UNIT_SHOW_EDIT_AREA_INDICATION" val="1"/>
  <p:tag name="KSO_WM_CHIP_GROUPID" val="5e6b05596848fb12bee65ac8"/>
  <p:tag name="KSO_WM_CHIP_XID" val="5e6b05596848fb12bee65aca"/>
  <p:tag name="KSO_WM_UNIT_DEC_AREA_ID" val="d148e7f2d7384471910a2a5907113bb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2b763630f48344b2a4f9f56d56750e60"/>
  <p:tag name="KSO_WM_UNIT_SUPPORT_UNIT_TYPE" val="[&quot;d&quot;]"/>
  <p:tag name="KSO_WM_UNIT_TEXT_FILL_FORE_SCHEMECOLOR_INDEX_BRIGHTNESS" val="0.25"/>
  <p:tag name="KSO_WM_UNIT_TEXT_FILL_FORE_SCHEMECOLOR_INDEX" val="13"/>
  <p:tag name="KSO_WM_UNIT_TEXT_FILL_TYPE" val="1"/>
  <p:tag name="KSO_WM_TEMPLATE_ASSEMBLE_XID" val="60656eaa4054ed1e2fb7fd65"/>
  <p:tag name="KSO_WM_TEMPLATE_ASSEMBLE_GROUPID" val="60656eaa4054ed1e2fb7fd65"/>
</p:tagLst>
</file>

<file path=ppt/tags/tag324.xml><?xml version="1.0" encoding="utf-8"?>
<p:tagLst xmlns:p="http://schemas.openxmlformats.org/presentationml/2006/main">
  <p:tag name="KSO_WM_UNIT_VALUE" val="508*1904"/>
  <p:tag name="KSO_WM_UNIT_HIGHLIGHT" val="0"/>
  <p:tag name="KSO_WM_UNIT_COMPATIBLE" val="0"/>
  <p:tag name="KSO_WM_UNIT_DIAGRAM_ISNUMVISUAL" val="0"/>
  <p:tag name="KSO_WM_UNIT_DIAGRAM_ISREFERUNIT" val="0"/>
  <p:tag name="KSO_WM_UNIT_TYPE" val="d"/>
  <p:tag name="KSO_WM_UNIT_INDEX" val="1"/>
  <p:tag name="KSO_WM_UNIT_ID" val="diagram20211212_1*d*1"/>
  <p:tag name="KSO_WM_TEMPLATE_CATEGORY" val="diagram"/>
  <p:tag name="KSO_WM_TEMPLATE_INDEX" val="20211212"/>
  <p:tag name="KSO_WM_UNIT_LAYERLEVEL" val="1"/>
  <p:tag name="KSO_WM_TAG_VERSION" val="1.0"/>
  <p:tag name="KSO_WM_BEAUTIFY_FLAG" val="#wm#"/>
  <p:tag name="KSO_WM_CHIP_GROUPID" val="5e7310da9a230a26b9e88a19"/>
  <p:tag name="KSO_WM_CHIP_XID" val="5e7310da9a230a26b9e88a1a"/>
  <p:tag name="KSO_WM_UNIT_DEC_AREA_ID" val="dc3897c99ad542d2b18ca308c4b19cb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259918c6e3bf479c99fa9caf8b8b8632"/>
  <p:tag name="KSO_WM_UNIT_PLACING_PICTURE" val="259918c6e3bf479c99fa9caf8b8b8632"/>
  <p:tag name="KSO_WM_UNIT_SUPPORT_UNIT_TYPE" val="[&quot;d&quot;,&quot;α&quot;,&quot;β&quot;,&quot;θ&quot;]"/>
  <p:tag name="KSO_WM_TEMPLATE_ASSEMBLE_XID" val="60656eaa4054ed1e2fb7fd65"/>
  <p:tag name="KSO_WM_TEMPLATE_ASSEMBLE_GROUPID" val="60656eaa4054ed1e2fb7fd65"/>
</p:tagLst>
</file>

<file path=ppt/tags/tag325.xml><?xml version="1.0" encoding="utf-8"?>
<p:tagLst xmlns:p="http://schemas.openxmlformats.org/presentationml/2006/main">
  <p:tag name="KSO_WM_SLIDE_BK_DARK_LIGHT" val="2"/>
  <p:tag name="KSO_WM_SLIDE_BACKGROUND_TYPE" val="navigation"/>
  <p:tag name="KSO_WM_SLIDE_ID" val="diagram20211212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56"/>
  <p:tag name="KSO_WM_SLIDE_POSITION" val="0*0"/>
  <p:tag name="KSO_WM_TAG_VERSION" val="1.0"/>
  <p:tag name="KSO_WM_BEAUTIFY_FLAG" val="#wm#"/>
  <p:tag name="KSO_WM_TEMPLATE_CATEGORY" val="diagram"/>
  <p:tag name="KSO_WM_TEMPLATE_INDEX" val="20211212"/>
  <p:tag name="KSO_WM_SLIDE_LAYOUT" val="a_d_f"/>
  <p:tag name="KSO_WM_SLIDE_LAYOUT_CNT" val="1_1_1"/>
  <p:tag name="KSO_WM_SLIDE_CAN_ADD_NAVIGATION" val="1"/>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5f3b778e478fb0c58a9434"/>
  <p:tag name="KSO_WM_CHIP_FILLPROP" val="[[{&quot;text_align&quot;:&quot;lm&quot;,&quot;text_direction&quot;:&quot;horizontal&quot;,&quot;support_big_font&quot;:false,&quot;fill_id&quot;:&quot;c934b58042b44607bfcc30469ccc57d1&quot;,&quot;fill_align&quot;:&quot;lm&quot;,&quot;chip_types&quot;:[&quot;header&quot;]},{&quot;text_align&quot;:&quot;lm&quot;,&quot;text_direction&quot;:&quot;horizontal&quot;,&quot;support_big_font&quot;:false,&quot;fill_id&quot;:&quot;10982f7e852b4367b3f6476e233ee87b&quot;,&quot;fill_align&quot;:&quot;cm&quot;,&quot;chip_types&quot;:[&quot;text&quot;,&quot;picture&quot;]},{&quot;text_align&quot;:&quot;cm&quot;,&quot;text_direction&quot;:&quot;horizontal&quot;,&quot;support_big_font&quot;:false,&quot;fill_id&quot;:&quot;fbbe603274bf4c259f47f9a86b67354d&quot;,&quot;fill_align&quot;:&quot;cm&quot;,&quot;chip_types&quot;:[&quot;text&quot;,&quot;picture&quot;,&quot;chart&quot;,&quot;table&quot;,&quot;video&quot;]}],[{&quot;text_align&quot;:&quot;lm&quot;,&quot;text_direction&quot;:&quot;horizontal&quot;,&quot;support_big_font&quot;:false,&quot;fill_id&quot;:&quot;c934b58042b44607bfcc30469ccc57d1&quot;,&quot;fill_align&quot;:&quot;lm&quot;,&quot;chip_types&quot;:[&quot;header&quot;]},{&quot;text_align&quot;:&quot;lm&quot;,&quot;text_direction&quot;:&quot;horizontal&quot;,&quot;support_big_font&quot;:false,&quot;fill_id&quot;:&quot;10982f7e852b4367b3f6476e233ee87b&quot;,&quot;fill_align&quot;:&quot;cm&quot;,&quot;chip_types&quot;:[&quot;picture&quot;]},{&quot;text_align&quot;:&quot;lm&quot;,&quot;text_direction&quot;:&quot;horizontal&quot;,&quot;support_big_font&quot;:false,&quot;fill_id&quot;:&quot;fbbe603274bf4c259f47f9a86b67354d&quot;,&quot;fill_align&quot;:&quot;cm&quot;,&quot;chip_types&quot;:[&quot;text&quot;]}]]"/>
  <p:tag name="KSO_WM_CHIP_DECFILLPROP" val="[]"/>
  <p:tag name="KSO_WM_CHIP_GROUPID" val="5f5ee1ca4d6848d78f644aeb"/>
  <p:tag name="KSO_WM_SLIDE_SUPPORT_FEATURE_TYPE" val="0"/>
  <p:tag name="KSO_WM_TEMPLATE_ASSEMBLE_XID" val="60656eaa4054ed1e2fb7fd65"/>
  <p:tag name="KSO_WM_TEMPLATE_ASSEMBLE_GROUPID" val="60656eaa4054ed1e2fb7fd65"/>
  <p:tag name="KSO_WM_SLIDE_LAYOUT_INFO" val="{&quot;id&quot;:&quot;2021-04-01T15:11:43&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1-04-01T15:11:43&quot;,&quot;margin&quot;:{&quot;bottom&quot;:0.42300000786781311,&quot;left&quot;:1.2699999809265137,&quot;right&quot;:1.2380000352859497,&quot;top&quot;:0.42300000786781311},&quot;type&quot;:0},{&quot;direction&quot;:1,&quot;id&quot;:&quot;2021-04-01T15:11:43&quot;,&quot;maxSize&quot;:{&quot;size1&quot;:36.199602013801147},&quot;minSize&quot;:{&quot;size1&quot;:36.199602013801147},&quot;normalSize&quot;:{&quot;size1&quot;:36.199602013801147},&quot;subLayout&quot;:[{&quot;id&quot;:&quot;2021-04-01T15:11:43&quot;,&quot;margin&quot;:{&quot;bottom&quot;:3.809999942779541,&quot;left&quot;:2.5399999618530273,&quot;right&quot;:1.2699999809265137,&quot;top&quot;:4.2329998016357422},&quot;type&quot;:0},{&quot;id&quot;:&quot;2021-04-01T15:11:43&quot;,&quot;margin&quot;:{&quot;bottom&quot;:2.9630000591278076,&quot;left&quot;:0.84700000286102295,&quot;right&quot;:1.6610000133514404,&quot;top&quot;:3.3870000839233398},&quot;type&quot;:0}],&quot;type&quot;:0}],&quot;type&quot;:0}"/>
  <p:tag name="KSO_WM_SLIDE_BACKGROUND" val="[&quot;navigation&quot;]"/>
  <p:tag name="FIXED_XID_TMP" val="5f5ee1ca4d6848d78f644aeb"/>
</p:tagLst>
</file>

<file path=ppt/tags/tag326.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18366_21*i*1"/>
  <p:tag name="KSO_WM_TEMPLATE_CATEGORY" val="custom"/>
  <p:tag name="KSO_WM_TEMPLATE_INDEX" val="20218366"/>
  <p:tag name="KSO_WM_UNIT_LAYERLEVEL" val="1"/>
  <p:tag name="KSO_WM_TAG_VERSION" val="1.0"/>
  <p:tag name="KSO_WM_BEAUTIFY_FLAG" val="#wm#"/>
  <p:tag name="KSO_WM_UNIT_PRESET_TEXT" val="THANKS"/>
  <p:tag name="KSO_WM_UNIT_TEXT_FILL_FORE_SCHEMECOLOR_INDEX_BRIGHTNESS" val="-0.35"/>
  <p:tag name="KSO_WM_UNIT_TEXT_FILL_FORE_SCHEMECOLOR_INDEX" val="14"/>
  <p:tag name="KSO_WM_UNIT_TEXT_FILL_TYPE" val="1"/>
</p:tagLst>
</file>

<file path=ppt/tags/tag328.xml><?xml version="1.0" encoding="utf-8"?>
<p:tagLst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18366_21*a*1"/>
  <p:tag name="KSO_WM_TEMPLATE_CATEGORY" val="custom"/>
  <p:tag name="KSO_WM_TEMPLATE_INDEX" val="20218366"/>
  <p:tag name="KSO_WM_UNIT_LAYERLEVEL" val="1"/>
  <p:tag name="KSO_WM_TAG_VERSION" val="1.0"/>
  <p:tag name="KSO_WM_BEAUTIFY_FLAG" val="#wm#"/>
  <p:tag name="KSO_WM_UNIT_PRESET_TEXT" val="感谢观看"/>
</p:tagLst>
</file>

<file path=ppt/tags/tag329.xml><?xml version="1.0" encoding="utf-8"?>
<p:tagLst xmlns:p="http://schemas.openxmlformats.org/presentationml/2006/main">
  <p:tag name="KSO_WM_SLIDE_ID" val="custom20218366_21"/>
  <p:tag name="KSO_WM_TEMPLATE_SUBCATEGORY" val="0"/>
  <p:tag name="KSO_WM_TEMPLATE_MASTER_TYPE" val="1"/>
  <p:tag name="KSO_WM_TEMPLATE_COLOR_TYPE" val="1"/>
  <p:tag name="KSO_WM_SLIDE_TYPE" val="endPage"/>
  <p:tag name="KSO_WM_SLIDE_SUBTYPE" val="pureTxt"/>
  <p:tag name="KSO_WM_SLIDE_ITEM_CNT" val="0"/>
  <p:tag name="KSO_WM_SLIDE_INDEX" val="21"/>
  <p:tag name="KSO_WM_TAG_VERSION" val="1.0"/>
  <p:tag name="KSO_WM_BEAUTIFY_FLAG" val="#wm#"/>
  <p:tag name="KSO_WM_TEMPLATE_CATEGORY" val="custom"/>
  <p:tag name="KSO_WM_TEMPLATE_INDEX" val="20218366"/>
  <p:tag name="KSO_WM_SLIDE_LAYOUT" val="a"/>
  <p:tag name="KSO_WM_SLIDE_LAYOUT_CNT"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ISPRING_PRESENTATION_TITLE" val="PowerPoint 演示文稿"/>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6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7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7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8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9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
      <a:dk1>
        <a:sysClr val="windowText" lastClr="000000"/>
      </a:dk1>
      <a:lt1>
        <a:sysClr val="window" lastClr="FFFFFF"/>
      </a:lt1>
      <a:dk2>
        <a:srgbClr val="EAE6E6"/>
      </a:dk2>
      <a:lt2>
        <a:srgbClr val="F2EFEF"/>
      </a:lt2>
      <a:accent1>
        <a:srgbClr val="5C988F"/>
      </a:accent1>
      <a:accent2>
        <a:srgbClr val="879C7D"/>
      </a:accent2>
      <a:accent3>
        <a:srgbClr val="B2A16C"/>
      </a:accent3>
      <a:accent4>
        <a:srgbClr val="BC976D"/>
      </a:accent4>
      <a:accent5>
        <a:srgbClr val="A68082"/>
      </a:accent5>
      <a:accent6>
        <a:srgbClr val="906996"/>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
      <a:dk1>
        <a:sysClr val="windowText" lastClr="000000"/>
      </a:dk1>
      <a:lt1>
        <a:sysClr val="window" lastClr="FFFFFF"/>
      </a:lt1>
      <a:dk2>
        <a:srgbClr val="EAE6E6"/>
      </a:dk2>
      <a:lt2>
        <a:srgbClr val="F2EFEF"/>
      </a:lt2>
      <a:accent1>
        <a:srgbClr val="5C988F"/>
      </a:accent1>
      <a:accent2>
        <a:srgbClr val="879C7D"/>
      </a:accent2>
      <a:accent3>
        <a:srgbClr val="B2A16C"/>
      </a:accent3>
      <a:accent4>
        <a:srgbClr val="BC976D"/>
      </a:accent4>
      <a:accent5>
        <a:srgbClr val="A68082"/>
      </a:accent5>
      <a:accent6>
        <a:srgbClr val="906996"/>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759</Words>
  <Application>WPS 演示</Application>
  <PresentationFormat>自定义</PresentationFormat>
  <Paragraphs>80</Paragraphs>
  <Slides>15</Slides>
  <Notes>9</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15</vt:i4>
      </vt:variant>
    </vt:vector>
  </HeadingPairs>
  <TitlesOfParts>
    <vt:vector size="32" baseType="lpstr">
      <vt:lpstr>Arial</vt:lpstr>
      <vt:lpstr>宋体</vt:lpstr>
      <vt:lpstr>Wingdings</vt:lpstr>
      <vt:lpstr>微软雅黑</vt:lpstr>
      <vt:lpstr>微软雅黑 Light</vt:lpstr>
      <vt:lpstr>Segoe UI</vt:lpstr>
      <vt:lpstr>Georgia</vt:lpstr>
      <vt:lpstr>Arial Unicode MS</vt:lpstr>
      <vt:lpstr>等线</vt:lpstr>
      <vt:lpstr>Calibri</vt:lpstr>
      <vt:lpstr>Wingdings</vt:lpstr>
      <vt:lpstr>Calibri Light</vt:lpstr>
      <vt:lpstr>Gill Sans</vt:lpstr>
      <vt:lpstr>Gill Sans MT</vt:lpstr>
      <vt:lpstr>自定义设计方案</vt:lpstr>
      <vt:lpstr>2_Office 主题​​</vt:lpstr>
      <vt:lpstr>1_Office 主题​​</vt:lpstr>
      <vt:lpstr>提词器</vt:lpstr>
      <vt:lpstr>PowerPoint 演示文稿</vt:lpstr>
      <vt:lpstr>Part one</vt:lpstr>
      <vt:lpstr>PowerPoint 演示文稿</vt:lpstr>
      <vt:lpstr>PowerPoint 演示文稿</vt:lpstr>
      <vt:lpstr>Part two</vt:lpstr>
      <vt:lpstr>PowerPoint 演示文稿</vt:lpstr>
      <vt:lpstr>PowerPoint 演示文稿</vt:lpstr>
      <vt:lpstr>PowerPoint 演示文稿</vt:lpstr>
      <vt:lpstr>Part three</vt:lpstr>
      <vt:lpstr>PowerPoint 演示文稿</vt:lpstr>
      <vt:lpstr>PowerPoint 演示文稿</vt:lpstr>
      <vt:lpstr>PowerPoint 演示文稿</vt:lpstr>
      <vt:lpstr>PowerPoint 演示文稿</vt:lpstr>
      <vt:lpstr>Thank you</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欧美</dc:title>
  <dc:creator>第一PPT</dc:creator>
  <cp:keywords>www.1ppt.com</cp:keywords>
  <dc:description>www.1ppt.com</dc:description>
  <cp:lastModifiedBy>Xinstein</cp:lastModifiedBy>
  <cp:revision>282</cp:revision>
  <dcterms:created xsi:type="dcterms:W3CDTF">2019-03-29T12:25:00Z</dcterms:created>
  <dcterms:modified xsi:type="dcterms:W3CDTF">2021-05-29T01:04:02Z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AF371E7A96D645D39DBA48B4051F7F96</vt:lpwstr>
  </property>
  <property fmtid="{D5CDD505-2E9C-101B-9397-08002B2CF9AE}" pid="3" name="KSOProductBuildVer">
    <vt:lpwstr>2052-11.1.0.10495</vt:lpwstr>
  </property>
</Properties>
</file>