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  <p:sldMasterId id="2147483690" r:id="rId5"/>
  </p:sldMasterIdLst>
  <p:notesMasterIdLst>
    <p:notesMasterId r:id="rId26"/>
  </p:notesMasterIdLst>
  <p:sldIdLst>
    <p:sldId id="314" r:id="rId6"/>
    <p:sldId id="315" r:id="rId7"/>
    <p:sldId id="316" r:id="rId8"/>
    <p:sldId id="329" r:id="rId9"/>
    <p:sldId id="330" r:id="rId10"/>
    <p:sldId id="318" r:id="rId11"/>
    <p:sldId id="332" r:id="rId12"/>
    <p:sldId id="335" r:id="rId13"/>
    <p:sldId id="323" r:id="rId14"/>
    <p:sldId id="339" r:id="rId15"/>
    <p:sldId id="340" r:id="rId16"/>
    <p:sldId id="342" r:id="rId17"/>
    <p:sldId id="338" r:id="rId18"/>
    <p:sldId id="345" r:id="rId19"/>
    <p:sldId id="349" r:id="rId20"/>
    <p:sldId id="350" r:id="rId21"/>
    <p:sldId id="351" r:id="rId22"/>
    <p:sldId id="354" r:id="rId23"/>
    <p:sldId id="356" r:id="rId24"/>
    <p:sldId id="327" r:id="rId25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8C4"/>
    <a:srgbClr val="213A66"/>
    <a:srgbClr val="297FD5"/>
    <a:srgbClr val="D686A1"/>
    <a:srgbClr val="E6E6E6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9" autoAdjust="0"/>
    <p:restoredTop sz="94660"/>
  </p:normalViewPr>
  <p:slideViewPr>
    <p:cSldViewPr snapToGrid="0">
      <p:cViewPr>
        <p:scale>
          <a:sx n="66" d="100"/>
          <a:sy n="66" d="100"/>
        </p:scale>
        <p:origin x="-2064" y="-1146"/>
      </p:cViewPr>
      <p:guideLst>
        <p:guide orient="horz" pos="2064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415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7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2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2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17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1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0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79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9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9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0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4" Type="http://schemas.openxmlformats.org/officeDocument/2006/relationships/tags" Target="../tags/tag230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4" Type="http://schemas.openxmlformats.org/officeDocument/2006/relationships/tags" Target="../tags/tag239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775"/>
            <a:ext cx="12192000" cy="68024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775"/>
            <a:ext cx="12192000" cy="680244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1393230"/>
            <a:ext cx="8890064" cy="3708241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23975" cy="323535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11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207" y="1234440"/>
            <a:ext cx="3966703" cy="438912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775"/>
            <a:ext cx="12192000" cy="68024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775"/>
            <a:ext cx="12192000" cy="680244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1393230"/>
            <a:ext cx="8890064" cy="3708241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775"/>
            <a:ext cx="12192000" cy="680244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1393230"/>
            <a:ext cx="8890064" cy="3708241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23975" cy="323535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11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207" y="1234440"/>
            <a:ext cx="3966703" cy="438912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775"/>
            <a:ext cx="12192000" cy="68024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23975" cy="323535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11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207" y="1234440"/>
            <a:ext cx="3966703" cy="438912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5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2" Type="http://schemas.openxmlformats.org/officeDocument/2006/relationships/theme" Target="../theme/theme3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slideLayout" Target="../slideLayouts/slideLayout23.xml"/><Relationship Id="rId19" Type="http://schemas.openxmlformats.org/officeDocument/2006/relationships/tags" Target="../tags/tag172.xml"/><Relationship Id="rId18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2" Type="http://schemas.openxmlformats.org/officeDocument/2006/relationships/theme" Target="../theme/theme4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4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27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tags" Target="../tags/tag32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37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45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58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8.xml"/><Relationship Id="rId10" Type="http://schemas.openxmlformats.org/officeDocument/2006/relationships/tags" Target="../tags/tag361.xml"/><Relationship Id="rId1" Type="http://schemas.openxmlformats.org/officeDocument/2006/relationships/tags" Target="../tags/tag35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63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8.xml"/><Relationship Id="rId18" Type="http://schemas.openxmlformats.org/officeDocument/2006/relationships/tags" Target="../tags/tag374.xml"/><Relationship Id="rId17" Type="http://schemas.openxmlformats.org/officeDocument/2006/relationships/tags" Target="../tags/tag373.xml"/><Relationship Id="rId16" Type="http://schemas.openxmlformats.org/officeDocument/2006/relationships/tags" Target="../tags/tag372.xml"/><Relationship Id="rId15" Type="http://schemas.openxmlformats.org/officeDocument/2006/relationships/tags" Target="../tags/tag371.xml"/><Relationship Id="rId14" Type="http://schemas.openxmlformats.org/officeDocument/2006/relationships/tags" Target="../tags/tag370.xml"/><Relationship Id="rId13" Type="http://schemas.openxmlformats.org/officeDocument/2006/relationships/tags" Target="../tags/tag369.xml"/><Relationship Id="rId12" Type="http://schemas.openxmlformats.org/officeDocument/2006/relationships/tags" Target="../tags/tag368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6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76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381.xml"/><Relationship Id="rId11" Type="http://schemas.openxmlformats.org/officeDocument/2006/relationships/image" Target="../media/image10.png"/><Relationship Id="rId10" Type="http://schemas.openxmlformats.org/officeDocument/2006/relationships/tags" Target="../tags/tag380.xml"/><Relationship Id="rId1" Type="http://schemas.openxmlformats.org/officeDocument/2006/relationships/tags" Target="../tags/tag37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8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83.xml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389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8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94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1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28.xml"/><Relationship Id="rId16" Type="http://schemas.openxmlformats.org/officeDocument/2006/relationships/tags" Target="../tags/tag400.xml"/><Relationship Id="rId15" Type="http://schemas.openxmlformats.org/officeDocument/2006/relationships/image" Target="../media/image13.png"/><Relationship Id="rId14" Type="http://schemas.openxmlformats.org/officeDocument/2006/relationships/tags" Target="../tags/tag399.xml"/><Relationship Id="rId13" Type="http://schemas.openxmlformats.org/officeDocument/2006/relationships/tags" Target="../tags/tag398.xml"/><Relationship Id="rId12" Type="http://schemas.openxmlformats.org/officeDocument/2006/relationships/tags" Target="../tags/tag397.xml"/><Relationship Id="rId11" Type="http://schemas.openxmlformats.org/officeDocument/2006/relationships/tags" Target="../tags/tag396.xml"/><Relationship Id="rId10" Type="http://schemas.openxmlformats.org/officeDocument/2006/relationships/tags" Target="../tags/tag395.xml"/><Relationship Id="rId1" Type="http://schemas.openxmlformats.org/officeDocument/2006/relationships/tags" Target="../tags/tag39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28.xml"/><Relationship Id="rId16" Type="http://schemas.openxmlformats.org/officeDocument/2006/relationships/tags" Target="../tags/tag411.xml"/><Relationship Id="rId15" Type="http://schemas.openxmlformats.org/officeDocument/2006/relationships/tags" Target="../tags/tag410.xml"/><Relationship Id="rId14" Type="http://schemas.openxmlformats.org/officeDocument/2006/relationships/tags" Target="../tags/tag409.xml"/><Relationship Id="rId13" Type="http://schemas.openxmlformats.org/officeDocument/2006/relationships/tags" Target="../tags/tag408.xml"/><Relationship Id="rId12" Type="http://schemas.openxmlformats.org/officeDocument/2006/relationships/image" Target="../media/image14.jpeg"/><Relationship Id="rId11" Type="http://schemas.openxmlformats.org/officeDocument/2006/relationships/tags" Target="../tags/tag407.xml"/><Relationship Id="rId10" Type="http://schemas.openxmlformats.org/officeDocument/2006/relationships/tags" Target="../tags/tag406.xml"/><Relationship Id="rId1" Type="http://schemas.openxmlformats.org/officeDocument/2006/relationships/tags" Target="../tags/tag4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7" Type="http://schemas.openxmlformats.org/officeDocument/2006/relationships/slideLayout" Target="../slideLayouts/slideLayout9.xml"/><Relationship Id="rId16" Type="http://schemas.openxmlformats.org/officeDocument/2006/relationships/tags" Target="../tags/tag280.xml"/><Relationship Id="rId15" Type="http://schemas.openxmlformats.org/officeDocument/2006/relationships/tags" Target="../tags/tag279.xml"/><Relationship Id="rId14" Type="http://schemas.openxmlformats.org/officeDocument/2006/relationships/tags" Target="../tags/tag278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tags" Target="../tags/tag2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86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image" Target="../media/image5.jpeg"/><Relationship Id="rId10" Type="http://schemas.openxmlformats.org/officeDocument/2006/relationships/tags" Target="../tags/tag290.xml"/><Relationship Id="rId1" Type="http://schemas.openxmlformats.org/officeDocument/2006/relationships/tags" Target="../tags/tag2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95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01.xml"/><Relationship Id="rId12" Type="http://schemas.openxmlformats.org/officeDocument/2006/relationships/image" Target="../media/image6.jpeg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07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8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14.xml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1710489" y="5460006"/>
            <a:ext cx="2901521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lt"/>
              </a:rPr>
              <a:t>在线自习室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0690" y="510159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Online</a:t>
            </a:r>
            <a:r>
              <a:rPr lang="en-US" altLang="zh-CN"/>
              <a:t>Class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7"/>
            </p:custDataLst>
          </p:nvPr>
        </p:nvSpPr>
        <p:spPr>
          <a:xfrm>
            <a:off x="5156202" y="4160896"/>
            <a:ext cx="7035797" cy="2697102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8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457200" y="457200"/>
            <a:ext cx="11226890" cy="1988820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457204" y="2438420"/>
            <a:ext cx="11226890" cy="3784630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1219210" y="762006"/>
            <a:ext cx="9753676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1对N</a:t>
            </a:r>
            <a:endParaRPr lang="en-US" altLang="zh-CN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1219200" y="2743222"/>
            <a:ext cx="9753676" cy="32004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作品依托声网强大的音视频处理技术，多人连麦也能低延迟。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门面对K12阶段的学生推出了“1对N”的自习形式，”1对N“模式不同于普通子实习，每个自习室配备一名教师在线监督学生学习并且为其答疑解惑。在这个过程中，老师可以监督学生学习情况，进行及时的反馈，帮助同学共同营造一个良好的学习氛围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>
            <a:off x="6019993" y="649084"/>
            <a:ext cx="5563563" cy="5560646"/>
          </a:xfrm>
          <a:custGeom>
            <a:avLst/>
            <a:gdLst>
              <a:gd name="connsiteX0" fmla="*/ 4401426 w 5630821"/>
              <a:gd name="connsiteY0" fmla="*/ 519185 h 5627868"/>
              <a:gd name="connsiteX1" fmla="*/ 2585777 w 5630821"/>
              <a:gd name="connsiteY1" fmla="*/ 35012 h 5627868"/>
              <a:gd name="connsiteX2" fmla="*/ 1620384 w 5630821"/>
              <a:gd name="connsiteY2" fmla="*/ 291860 h 5627868"/>
              <a:gd name="connsiteX3" fmla="*/ 291860 w 5630821"/>
              <a:gd name="connsiteY3" fmla="*/ 1620384 h 5627868"/>
              <a:gd name="connsiteX4" fmla="*/ 35012 w 5630821"/>
              <a:gd name="connsiteY4" fmla="*/ 2585777 h 5627868"/>
              <a:gd name="connsiteX5" fmla="*/ 522138 w 5630821"/>
              <a:gd name="connsiteY5" fmla="*/ 4398474 h 5627868"/>
              <a:gd name="connsiteX6" fmla="*/ 1230683 w 5630821"/>
              <a:gd name="connsiteY6" fmla="*/ 5107020 h 5627868"/>
              <a:gd name="connsiteX7" fmla="*/ 3043380 w 5630821"/>
              <a:gd name="connsiteY7" fmla="*/ 5594145 h 5627868"/>
              <a:gd name="connsiteX8" fmla="*/ 4008774 w 5630821"/>
              <a:gd name="connsiteY8" fmla="*/ 5334345 h 5627868"/>
              <a:gd name="connsiteX9" fmla="*/ 5337297 w 5630821"/>
              <a:gd name="connsiteY9" fmla="*/ 4005821 h 5627868"/>
              <a:gd name="connsiteX10" fmla="*/ 5597098 w 5630821"/>
              <a:gd name="connsiteY10" fmla="*/ 3040428 h 5627868"/>
              <a:gd name="connsiteX11" fmla="*/ 5107020 w 5630821"/>
              <a:gd name="connsiteY11" fmla="*/ 1227731 h 5627868"/>
              <a:gd name="connsiteX12" fmla="*/ 4401426 w 5630821"/>
              <a:gd name="connsiteY12" fmla="*/ 519185 h 562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30821" h="5627868">
                <a:moveTo>
                  <a:pt x="4401426" y="519185"/>
                </a:moveTo>
                <a:lnTo>
                  <a:pt x="2585777" y="35012"/>
                </a:lnTo>
                <a:cubicBezTo>
                  <a:pt x="2240361" y="-59461"/>
                  <a:pt x="1874279" y="40917"/>
                  <a:pt x="1620384" y="291860"/>
                </a:cubicBezTo>
                <a:lnTo>
                  <a:pt x="291860" y="1620384"/>
                </a:lnTo>
                <a:cubicBezTo>
                  <a:pt x="40917" y="1874279"/>
                  <a:pt x="-59461" y="2240361"/>
                  <a:pt x="35012" y="2585777"/>
                </a:cubicBezTo>
                <a:lnTo>
                  <a:pt x="522138" y="4398474"/>
                </a:lnTo>
                <a:cubicBezTo>
                  <a:pt x="613658" y="4743890"/>
                  <a:pt x="885267" y="5012547"/>
                  <a:pt x="1230683" y="5107020"/>
                </a:cubicBezTo>
                <a:lnTo>
                  <a:pt x="3043380" y="5594145"/>
                </a:lnTo>
                <a:cubicBezTo>
                  <a:pt x="3388796" y="5685666"/>
                  <a:pt x="3757830" y="5588241"/>
                  <a:pt x="4008774" y="5334345"/>
                </a:cubicBezTo>
                <a:lnTo>
                  <a:pt x="5337297" y="4005821"/>
                </a:lnTo>
                <a:cubicBezTo>
                  <a:pt x="5591193" y="3751926"/>
                  <a:pt x="5688618" y="3385844"/>
                  <a:pt x="5597098" y="3040428"/>
                </a:cubicBezTo>
                <a:lnTo>
                  <a:pt x="5107020" y="1227731"/>
                </a:lnTo>
                <a:cubicBezTo>
                  <a:pt x="5015499" y="882315"/>
                  <a:pt x="4746842" y="613658"/>
                  <a:pt x="4401426" y="519185"/>
                </a:cubicBezTo>
                <a:close/>
              </a:path>
            </a:pathLst>
          </a:custGeom>
          <a:gradFill flip="none" rotWithShape="1">
            <a:gsLst>
              <a:gs pos="0">
                <a:srgbClr val="80BBAC">
                  <a:alpha val="30000"/>
                </a:srgbClr>
              </a:gs>
              <a:gs pos="100000">
                <a:srgbClr val="80BBAC"/>
              </a:gs>
            </a:gsLst>
            <a:lin ang="18900000" scaled="0"/>
          </a:gradFill>
          <a:ln w="29523" cap="flat">
            <a:noFill/>
            <a:prstDash val="solid"/>
            <a:miter/>
          </a:ln>
          <a:effectLst>
            <a:outerShdw blurRad="241300" dist="152400" dir="5400000" sx="102000" sy="102000" algn="ctr" rotWithShape="0">
              <a:schemeClr val="dk1">
                <a:lumMod val="65000"/>
                <a:lumOff val="35000"/>
                <a:alpha val="60000"/>
              </a:schemeClr>
            </a:outerShdw>
          </a:effectLst>
        </p:spPr>
        <p:txBody>
          <a:bodyPr rtlCol="0"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4229" b="4229"/>
          <a:stretch>
            <a:fillRect/>
          </a:stretch>
        </p:blipFill>
        <p:spPr>
          <a:xfrm>
            <a:off x="6120314" y="945121"/>
            <a:ext cx="5362924" cy="4909327"/>
          </a:xfrm>
          <a:custGeom>
            <a:avLst/>
            <a:gdLst>
              <a:gd name="connsiteX0" fmla="*/ 1856243 w 5427756"/>
              <a:gd name="connsiteY0" fmla="*/ 0 h 4968678"/>
              <a:gd name="connsiteX1" fmla="*/ 3571514 w 5427756"/>
              <a:gd name="connsiteY1" fmla="*/ 0 h 4968678"/>
              <a:gd name="connsiteX2" fmla="*/ 4436530 w 5427756"/>
              <a:gd name="connsiteY2" fmla="*/ 498934 h 4968678"/>
              <a:gd name="connsiteX3" fmla="*/ 5292690 w 5427756"/>
              <a:gd name="connsiteY3" fmla="*/ 1983928 h 4968678"/>
              <a:gd name="connsiteX4" fmla="*/ 5292690 w 5427756"/>
              <a:gd name="connsiteY4" fmla="*/ 2984749 h 4968678"/>
              <a:gd name="connsiteX5" fmla="*/ 4436530 w 5427756"/>
              <a:gd name="connsiteY5" fmla="*/ 4469743 h 4968678"/>
              <a:gd name="connsiteX6" fmla="*/ 3571514 w 5427756"/>
              <a:gd name="connsiteY6" fmla="*/ 4968678 h 4968678"/>
              <a:gd name="connsiteX7" fmla="*/ 1856243 w 5427756"/>
              <a:gd name="connsiteY7" fmla="*/ 4968678 h 4968678"/>
              <a:gd name="connsiteX8" fmla="*/ 991226 w 5427756"/>
              <a:gd name="connsiteY8" fmla="*/ 4469743 h 4968678"/>
              <a:gd name="connsiteX9" fmla="*/ 135067 w 5427756"/>
              <a:gd name="connsiteY9" fmla="*/ 2984749 h 4968678"/>
              <a:gd name="connsiteX10" fmla="*/ 135067 w 5427756"/>
              <a:gd name="connsiteY10" fmla="*/ 1983928 h 4968678"/>
              <a:gd name="connsiteX11" fmla="*/ 991226 w 5427756"/>
              <a:gd name="connsiteY11" fmla="*/ 498934 h 4968678"/>
              <a:gd name="connsiteX12" fmla="*/ 1856243 w 5427756"/>
              <a:gd name="connsiteY12" fmla="*/ 0 h 496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27756" h="4968678">
                <a:moveTo>
                  <a:pt x="1856243" y="0"/>
                </a:moveTo>
                <a:lnTo>
                  <a:pt x="3571514" y="0"/>
                </a:lnTo>
                <a:cubicBezTo>
                  <a:pt x="3928739" y="0"/>
                  <a:pt x="4256442" y="191898"/>
                  <a:pt x="4436530" y="498934"/>
                </a:cubicBezTo>
                <a:lnTo>
                  <a:pt x="5292690" y="1983928"/>
                </a:lnTo>
                <a:cubicBezTo>
                  <a:pt x="5472779" y="2293917"/>
                  <a:pt x="5472779" y="2674761"/>
                  <a:pt x="5292690" y="2984749"/>
                </a:cubicBezTo>
                <a:lnTo>
                  <a:pt x="4436530" y="4469743"/>
                </a:lnTo>
                <a:cubicBezTo>
                  <a:pt x="4259394" y="4776780"/>
                  <a:pt x="3928739" y="4968678"/>
                  <a:pt x="3571514" y="4968678"/>
                </a:cubicBezTo>
                <a:lnTo>
                  <a:pt x="1856243" y="4968678"/>
                </a:lnTo>
                <a:cubicBezTo>
                  <a:pt x="1499017" y="4968678"/>
                  <a:pt x="1171315" y="4779732"/>
                  <a:pt x="991226" y="4469743"/>
                </a:cubicBezTo>
                <a:lnTo>
                  <a:pt x="135067" y="2984749"/>
                </a:lnTo>
                <a:cubicBezTo>
                  <a:pt x="-45022" y="2674761"/>
                  <a:pt x="-45022" y="2293917"/>
                  <a:pt x="135067" y="1983928"/>
                </a:cubicBezTo>
                <a:lnTo>
                  <a:pt x="991226" y="498934"/>
                </a:lnTo>
                <a:cubicBezTo>
                  <a:pt x="1168363" y="191898"/>
                  <a:pt x="1499017" y="0"/>
                  <a:pt x="1856243" y="0"/>
                </a:cubicBez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762006" y="2121565"/>
            <a:ext cx="4648238" cy="23101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9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用户可以进入老师答疑自习室，寻求专业老师解答课程困惑，在这种模式下，可以与培训机构合作，节省老师时间的同时，又能赚取解答费用。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0" y="1523985"/>
            <a:ext cx="152401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762010" y="408311"/>
            <a:ext cx="9753676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</a:t>
            </a: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答疑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762006" y="15240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多种选择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762000" y="2588260"/>
            <a:ext cx="8578215" cy="21031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8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市面上大多数自习软件采用的都是“学习+在线社交”的模式，这种模式更加受95后、00后大部分学生党的喜欢，但是对于喜欢单纯学习功能的用户来说，觉得用户界面复杂，功能繁琐，使用感大不如从前，在一定程度上造成部分客户的流失。本应用加入了单纯性“学习”模式，充分考虑不同用户的需求，减少客户流失的可能性。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0" y="1224280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10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8" name="任意多边形: 形状 28"/>
          <p:cNvSpPr/>
          <p:nvPr>
            <p:custDataLst>
              <p:tags r:id="rId11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多边形: 形状 27"/>
          <p:cNvSpPr/>
          <p:nvPr>
            <p:custDataLst>
              <p:tags r:id="rId12"/>
            </p:custDataLst>
          </p:nvPr>
        </p:nvSpPr>
        <p:spPr>
          <a:xfrm>
            <a:off x="8929387" y="2796382"/>
            <a:ext cx="3262630" cy="4061777"/>
          </a:xfrm>
          <a:custGeom>
            <a:avLst/>
            <a:gdLst>
              <a:gd name="connsiteX0" fmla="*/ 2254885 w 3262630"/>
              <a:gd name="connsiteY0" fmla="*/ 0 h 4061777"/>
              <a:gd name="connsiteX1" fmla="*/ 3132588 w 3262630"/>
              <a:gd name="connsiteY1" fmla="*/ 177200 h 4061777"/>
              <a:gd name="connsiteX2" fmla="*/ 3262630 w 3262630"/>
              <a:gd name="connsiteY2" fmla="*/ 239845 h 4061777"/>
              <a:gd name="connsiteX3" fmla="*/ 3262630 w 3262630"/>
              <a:gd name="connsiteY3" fmla="*/ 4061777 h 4061777"/>
              <a:gd name="connsiteX4" fmla="*/ 910050 w 3262630"/>
              <a:gd name="connsiteY4" fmla="*/ 4061777 h 4061777"/>
              <a:gd name="connsiteX5" fmla="*/ 820569 w 3262630"/>
              <a:gd name="connsiteY5" fmla="*/ 3994864 h 4061777"/>
              <a:gd name="connsiteX6" fmla="*/ 0 w 3262630"/>
              <a:gd name="connsiteY6" fmla="*/ 2254885 h 4061777"/>
              <a:gd name="connsiteX7" fmla="*/ 2254885 w 3262630"/>
              <a:gd name="connsiteY7" fmla="*/ 0 h 40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630" h="4061777">
                <a:moveTo>
                  <a:pt x="2254885" y="0"/>
                </a:moveTo>
                <a:cubicBezTo>
                  <a:pt x="2566220" y="0"/>
                  <a:pt x="2862817" y="63097"/>
                  <a:pt x="3132588" y="177200"/>
                </a:cubicBezTo>
                <a:lnTo>
                  <a:pt x="3262630" y="239845"/>
                </a:lnTo>
                <a:lnTo>
                  <a:pt x="3262630" y="4061777"/>
                </a:lnTo>
                <a:lnTo>
                  <a:pt x="910050" y="4061777"/>
                </a:lnTo>
                <a:lnTo>
                  <a:pt x="820569" y="3994864"/>
                </a:lnTo>
                <a:cubicBezTo>
                  <a:pt x="319427" y="3581285"/>
                  <a:pt x="0" y="2955389"/>
                  <a:pt x="0" y="2254885"/>
                </a:cubicBezTo>
                <a:cubicBezTo>
                  <a:pt x="0" y="1009546"/>
                  <a:pt x="1009546" y="0"/>
                  <a:pt x="225488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176057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 8"/>
          <p:cNvSpPr/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000" u="sng" dirty="0">
                <a:solidFill>
                  <a:schemeClr val="accent1">
                    <a:lumMod val="50000"/>
                  </a:schemeClr>
                </a:solidFill>
                <a:sym typeface="+mn-lt"/>
              </a:rPr>
              <a:t>Part </a:t>
            </a:r>
            <a:r>
              <a:rPr lang="en-US" altLang="zh-CN" sz="5000" u="sng" dirty="0">
                <a:solidFill>
                  <a:schemeClr val="accent1">
                    <a:lumMod val="50000"/>
                  </a:schemeClr>
                </a:solidFill>
                <a:sym typeface="+mn-lt"/>
              </a:rPr>
              <a:t>Four</a:t>
            </a:r>
            <a:endParaRPr lang="en-US" altLang="zh-CN" sz="5000" u="sng" dirty="0">
              <a:solidFill>
                <a:schemeClr val="accent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10" name="矩形: 圆角 8"/>
          <p:cNvSpPr/>
          <p:nvPr>
            <p:custDataLst>
              <p:tags r:id="rId3"/>
            </p:custDataLst>
          </p:nvPr>
        </p:nvSpPr>
        <p:spPr>
          <a:xfrm>
            <a:off x="4424081" y="3037392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zh-CN" altLang="en-US" sz="2800" b="1" spc="2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</a:t>
            </a:r>
            <a:r>
              <a:rPr lang="zh-CN" altLang="en-US" sz="2800" b="1" spc="2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展示</a:t>
            </a:r>
            <a:endParaRPr lang="zh-CN" altLang="en-US" sz="2800" b="1" spc="2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9605" y="609605"/>
            <a:ext cx="109728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登陆注册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7549" b="7549"/>
          <a:stretch>
            <a:fillRect/>
          </a:stretch>
        </p:blipFill>
        <p:spPr>
          <a:xfrm>
            <a:off x="609605" y="1676413"/>
            <a:ext cx="10972876" cy="4572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1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6265545" y="1231900"/>
            <a:ext cx="5325745" cy="4582160"/>
          </a:xfrm>
          <a:prstGeom prst="rect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7112" r="17112"/>
          <a:stretch>
            <a:fillRect/>
          </a:stretch>
        </p:blipFill>
        <p:spPr>
          <a:xfrm>
            <a:off x="600710" y="1231900"/>
            <a:ext cx="6109335" cy="4582160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>
            <p:custDataLst>
              <p:tags r:id="rId10"/>
            </p:custDataLst>
          </p:nvPr>
        </p:nvGrpSpPr>
        <p:grpSpPr>
          <a:xfrm>
            <a:off x="6825708" y="1244600"/>
            <a:ext cx="443784" cy="583731"/>
            <a:chOff x="2932462" y="2362131"/>
            <a:chExt cx="631880" cy="831143"/>
          </a:xfrm>
        </p:grpSpPr>
        <p:sp>
          <p:nvSpPr>
            <p:cNvPr id="33" name="任意多边形: 形状 11"/>
            <p:cNvSpPr/>
            <p:nvPr>
              <p:custDataLst>
                <p:tags r:id="rId11"/>
              </p:custDataLst>
            </p:nvPr>
          </p:nvSpPr>
          <p:spPr>
            <a:xfrm>
              <a:off x="2932462" y="2362131"/>
              <a:ext cx="631880" cy="831143"/>
            </a:xfrm>
            <a:custGeom>
              <a:avLst/>
              <a:gdLst/>
              <a:ahLst/>
              <a:cxnLst/>
              <a:rect l="0" t="0" r="0" b="0"/>
              <a:pathLst>
                <a:path w="334011" h="397511">
                  <a:moveTo>
                    <a:pt x="334010" y="397510"/>
                  </a:moveTo>
                  <a:lnTo>
                    <a:pt x="167640" y="312420"/>
                  </a:lnTo>
                  <a:lnTo>
                    <a:pt x="0" y="397510"/>
                  </a:lnTo>
                  <a:lnTo>
                    <a:pt x="0" y="0"/>
                  </a:lnTo>
                  <a:lnTo>
                    <a:pt x="334010" y="0"/>
                  </a:lnTo>
                </a:path>
              </a:pathLst>
            </a:custGeom>
            <a:solidFill>
              <a:schemeClr val="accent2">
                <a:alpha val="9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PA_ImportSvg_636718263529450003"/>
            <p:cNvSpPr/>
            <p:nvPr>
              <p:custDataLst>
                <p:tags r:id="rId12"/>
              </p:custDataLst>
            </p:nvPr>
          </p:nvSpPr>
          <p:spPr>
            <a:xfrm>
              <a:off x="3034780" y="2530702"/>
              <a:ext cx="407148" cy="317336"/>
            </a:xfrm>
            <a:custGeom>
              <a:avLst/>
              <a:gdLst/>
              <a:ahLst/>
              <a:cxnLst/>
              <a:rect l="l" t="t" r="r" b="b"/>
              <a:pathLst>
                <a:path w="172720" h="134620">
                  <a:moveTo>
                    <a:pt x="62230" y="134620"/>
                  </a:moveTo>
                  <a:lnTo>
                    <a:pt x="0" y="134620"/>
                  </a:lnTo>
                  <a:lnTo>
                    <a:pt x="0" y="90170"/>
                  </a:lnTo>
                  <a:cubicBezTo>
                    <a:pt x="0" y="72390"/>
                    <a:pt x="1270" y="58420"/>
                    <a:pt x="5080" y="46990"/>
                  </a:cubicBezTo>
                  <a:cubicBezTo>
                    <a:pt x="8890" y="36830"/>
                    <a:pt x="13970" y="26670"/>
                    <a:pt x="22860" y="19050"/>
                  </a:cubicBezTo>
                  <a:cubicBezTo>
                    <a:pt x="31750" y="10160"/>
                    <a:pt x="41910" y="3810"/>
                    <a:pt x="55880" y="0"/>
                  </a:cubicBezTo>
                  <a:lnTo>
                    <a:pt x="68580" y="25400"/>
                  </a:lnTo>
                  <a:cubicBezTo>
                    <a:pt x="55880" y="29210"/>
                    <a:pt x="46990" y="35560"/>
                    <a:pt x="41910" y="43180"/>
                  </a:cubicBezTo>
                  <a:cubicBezTo>
                    <a:pt x="36830" y="50800"/>
                    <a:pt x="33020" y="60960"/>
                    <a:pt x="33020" y="72390"/>
                  </a:cubicBezTo>
                  <a:lnTo>
                    <a:pt x="63500" y="72390"/>
                  </a:lnTo>
                  <a:lnTo>
                    <a:pt x="63500" y="134620"/>
                  </a:lnTo>
                  <a:moveTo>
                    <a:pt x="166370" y="134620"/>
                  </a:moveTo>
                  <a:lnTo>
                    <a:pt x="104140" y="134620"/>
                  </a:lnTo>
                  <a:lnTo>
                    <a:pt x="104140" y="90170"/>
                  </a:lnTo>
                  <a:cubicBezTo>
                    <a:pt x="104140" y="72390"/>
                    <a:pt x="105410" y="57150"/>
                    <a:pt x="109220" y="46990"/>
                  </a:cubicBezTo>
                  <a:cubicBezTo>
                    <a:pt x="113031" y="36830"/>
                    <a:pt x="118110" y="26670"/>
                    <a:pt x="127000" y="19050"/>
                  </a:cubicBezTo>
                  <a:cubicBezTo>
                    <a:pt x="135890" y="11430"/>
                    <a:pt x="146050" y="3810"/>
                    <a:pt x="160020" y="0"/>
                  </a:cubicBezTo>
                  <a:lnTo>
                    <a:pt x="172720" y="25400"/>
                  </a:lnTo>
                  <a:cubicBezTo>
                    <a:pt x="160020" y="29210"/>
                    <a:pt x="151130" y="35560"/>
                    <a:pt x="146050" y="43180"/>
                  </a:cubicBezTo>
                  <a:cubicBezTo>
                    <a:pt x="140970" y="50800"/>
                    <a:pt x="137160" y="60960"/>
                    <a:pt x="137160" y="72390"/>
                  </a:cubicBezTo>
                  <a:lnTo>
                    <a:pt x="167640" y="72390"/>
                  </a:lnTo>
                  <a:lnTo>
                    <a:pt x="167640" y="134620"/>
                  </a:lnTo>
                </a:path>
              </a:pathLst>
            </a:custGeom>
            <a:solidFill>
              <a:schemeClr val="l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3" name="直接连接符 42"/>
          <p:cNvCxnSpPr/>
          <p:nvPr>
            <p:custDataLst>
              <p:tags r:id="rId13"/>
            </p:custDataLst>
          </p:nvPr>
        </p:nvCxnSpPr>
        <p:spPr>
          <a:xfrm>
            <a:off x="7519035" y="2611120"/>
            <a:ext cx="3432810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ImportSvg_636718263529450003"/>
          <p:cNvSpPr/>
          <p:nvPr>
            <p:custDataLst>
              <p:tags r:id="rId14"/>
            </p:custDataLst>
          </p:nvPr>
        </p:nvSpPr>
        <p:spPr>
          <a:xfrm flipH="1" flipV="1">
            <a:off x="10275570" y="4667885"/>
            <a:ext cx="1134110" cy="883285"/>
          </a:xfrm>
          <a:custGeom>
            <a:avLst/>
            <a:gdLst/>
            <a:ahLst/>
            <a:cxnLst/>
            <a:rect l="l" t="t" r="r" b="b"/>
            <a:pathLst>
              <a:path w="172720" h="134620">
                <a:moveTo>
                  <a:pt x="62230" y="134620"/>
                </a:moveTo>
                <a:lnTo>
                  <a:pt x="0" y="134620"/>
                </a:lnTo>
                <a:lnTo>
                  <a:pt x="0" y="90170"/>
                </a:lnTo>
                <a:cubicBezTo>
                  <a:pt x="0" y="72390"/>
                  <a:pt x="1270" y="58420"/>
                  <a:pt x="5080" y="46990"/>
                </a:cubicBezTo>
                <a:cubicBezTo>
                  <a:pt x="8890" y="36830"/>
                  <a:pt x="13970" y="26670"/>
                  <a:pt x="22860" y="19050"/>
                </a:cubicBezTo>
                <a:cubicBezTo>
                  <a:pt x="31750" y="10160"/>
                  <a:pt x="41910" y="3810"/>
                  <a:pt x="55880" y="0"/>
                </a:cubicBezTo>
                <a:lnTo>
                  <a:pt x="68580" y="25400"/>
                </a:lnTo>
                <a:cubicBezTo>
                  <a:pt x="55880" y="29210"/>
                  <a:pt x="46990" y="35560"/>
                  <a:pt x="41910" y="43180"/>
                </a:cubicBezTo>
                <a:cubicBezTo>
                  <a:pt x="36830" y="50800"/>
                  <a:pt x="33020" y="60960"/>
                  <a:pt x="33020" y="72390"/>
                </a:cubicBezTo>
                <a:lnTo>
                  <a:pt x="63500" y="72390"/>
                </a:lnTo>
                <a:lnTo>
                  <a:pt x="63500" y="134620"/>
                </a:lnTo>
                <a:moveTo>
                  <a:pt x="166370" y="134620"/>
                </a:moveTo>
                <a:lnTo>
                  <a:pt x="104140" y="134620"/>
                </a:lnTo>
                <a:lnTo>
                  <a:pt x="104140" y="90170"/>
                </a:lnTo>
                <a:cubicBezTo>
                  <a:pt x="104140" y="72390"/>
                  <a:pt x="105410" y="57150"/>
                  <a:pt x="109220" y="46990"/>
                </a:cubicBezTo>
                <a:cubicBezTo>
                  <a:pt x="113031" y="36830"/>
                  <a:pt x="118110" y="26670"/>
                  <a:pt x="127000" y="19050"/>
                </a:cubicBezTo>
                <a:cubicBezTo>
                  <a:pt x="135890" y="11430"/>
                  <a:pt x="146050" y="3810"/>
                  <a:pt x="160020" y="0"/>
                </a:cubicBezTo>
                <a:lnTo>
                  <a:pt x="172720" y="25400"/>
                </a:lnTo>
                <a:cubicBezTo>
                  <a:pt x="160020" y="29210"/>
                  <a:pt x="151130" y="35560"/>
                  <a:pt x="146050" y="43180"/>
                </a:cubicBezTo>
                <a:cubicBezTo>
                  <a:pt x="140970" y="50800"/>
                  <a:pt x="137160" y="60960"/>
                  <a:pt x="137160" y="72390"/>
                </a:cubicBezTo>
                <a:lnTo>
                  <a:pt x="167640" y="72390"/>
                </a:lnTo>
                <a:lnTo>
                  <a:pt x="167640" y="134620"/>
                </a:lnTo>
              </a:path>
            </a:pathLst>
          </a:custGeom>
          <a:solidFill>
            <a:schemeClr val="dk1">
              <a:alpha val="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7424425" y="1692910"/>
            <a:ext cx="363220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自习室列表</a:t>
            </a:r>
            <a:endParaRPr lang="zh-CN" altLang="en-US" sz="3400" b="1" spc="18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7424425" y="3009900"/>
            <a:ext cx="2851150" cy="31699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多种自习室可供选择</a:t>
            </a:r>
            <a:endParaRPr lang="zh-CN" altLang="en-US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7424425" y="3524250"/>
            <a:ext cx="2851150" cy="1077976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根据自己的需要选择不同的自习室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加入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4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066489" y="609578"/>
            <a:ext cx="10516222" cy="9753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教室创建</a:t>
            </a:r>
            <a:endParaRPr lang="zh-CN" altLang="en-US" sz="4400" b="1" spc="3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1066489" y="1737338"/>
            <a:ext cx="10516222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选择教室创建，转到创建教室页面</a:t>
            </a:r>
            <a:endParaRPr lang="zh-CN" altLang="en-US" sz="2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t="17824" b="17824"/>
          <a:stretch>
            <a:fillRect/>
          </a:stretch>
        </p:blipFill>
        <p:spPr>
          <a:xfrm>
            <a:off x="609289" y="2804158"/>
            <a:ext cx="10972749" cy="34442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000">
                <a:moveTo>
                  <a:pt x="0" y="0"/>
                </a:moveTo>
                <a:lnTo>
                  <a:pt x="17280" y="0"/>
                </a:lnTo>
                <a:lnTo>
                  <a:pt x="1728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425700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衬底"/>
          <p:cNvSpPr/>
          <p:nvPr>
            <p:custDataLst>
              <p:tags r:id="rId8"/>
            </p:custDataLst>
          </p:nvPr>
        </p:nvSpPr>
        <p:spPr>
          <a:xfrm>
            <a:off x="-10160" y="0"/>
            <a:ext cx="4267234" cy="685805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457204" y="914375"/>
            <a:ext cx="3352800" cy="100790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教室创建</a:t>
            </a:r>
            <a:endParaRPr lang="zh-CN" altLang="en-US" sz="44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457204" y="2225035"/>
            <a:ext cx="3352800" cy="28041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填写好信息之后，点击创建教室，创建一个新的自习室</a:t>
            </a:r>
            <a:endParaRPr lang="zh-CN" altLang="en-US" sz="28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 preferRelativeResize="0"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-31749" b="-31749"/>
          <a:stretch>
            <a:fillRect/>
          </a:stretch>
        </p:blipFill>
        <p:spPr>
          <a:xfrm>
            <a:off x="4876839" y="714356"/>
            <a:ext cx="6705651" cy="54292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60" h="7920">
                <a:moveTo>
                  <a:pt x="0" y="0"/>
                </a:moveTo>
                <a:lnTo>
                  <a:pt x="10560" y="0"/>
                </a:lnTo>
                <a:lnTo>
                  <a:pt x="1056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/>
            </a:stretch>
          </a:blipFill>
        </p:spPr>
      </p:pic>
    </p:spTree>
    <p:custDataLst>
      <p:tags r:id="rId1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8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装饰矩形"/>
          <p:cNvSpPr/>
          <p:nvPr>
            <p:custDataLst>
              <p:tags r:id="rId7"/>
            </p:custDataLst>
          </p:nvPr>
        </p:nvSpPr>
        <p:spPr>
          <a:xfrm>
            <a:off x="6819855" y="1470001"/>
            <a:ext cx="4931410" cy="4213225"/>
          </a:xfrm>
          <a:prstGeom prst="rect">
            <a:avLst/>
          </a:prstGeom>
          <a:solidFill>
            <a:schemeClr val="dk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任意多边形: 形状 21"/>
          <p:cNvSpPr/>
          <p:nvPr>
            <p:custDataLst>
              <p:tags r:id="rId8"/>
            </p:custDataLst>
          </p:nvPr>
        </p:nvSpPr>
        <p:spPr>
          <a:xfrm rot="7318264">
            <a:off x="5036211" y="2742464"/>
            <a:ext cx="225942" cy="5506892"/>
          </a:xfrm>
          <a:custGeom>
            <a:avLst/>
            <a:gdLst>
              <a:gd name="connsiteX0" fmla="*/ 0 w 225942"/>
              <a:gd name="connsiteY0" fmla="*/ 5506892 h 5506892"/>
              <a:gd name="connsiteX1" fmla="*/ 0 w 225942"/>
              <a:gd name="connsiteY1" fmla="*/ 0 h 5506892"/>
              <a:gd name="connsiteX2" fmla="*/ 225942 w 225942"/>
              <a:gd name="connsiteY2" fmla="*/ 361990 h 5506892"/>
              <a:gd name="connsiteX3" fmla="*/ 225942 w 225942"/>
              <a:gd name="connsiteY3" fmla="*/ 5506892 h 550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42" h="5506892">
                <a:moveTo>
                  <a:pt x="0" y="5506892"/>
                </a:moveTo>
                <a:lnTo>
                  <a:pt x="0" y="0"/>
                </a:lnTo>
                <a:lnTo>
                  <a:pt x="225942" y="361990"/>
                </a:lnTo>
                <a:lnTo>
                  <a:pt x="225942" y="55068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/>
          <p:nvPr>
            <p:custDataLst>
              <p:tags r:id="rId9"/>
            </p:custDataLst>
          </p:nvPr>
        </p:nvSpPr>
        <p:spPr>
          <a:xfrm rot="7318264">
            <a:off x="5764097" y="-779973"/>
            <a:ext cx="672094" cy="10381936"/>
          </a:xfrm>
          <a:custGeom>
            <a:avLst/>
            <a:gdLst>
              <a:gd name="connsiteX0" fmla="*/ 0 w 672094"/>
              <a:gd name="connsiteY0" fmla="*/ 10381936 h 10381936"/>
              <a:gd name="connsiteX1" fmla="*/ 0 w 672094"/>
              <a:gd name="connsiteY1" fmla="*/ 0 h 10381936"/>
              <a:gd name="connsiteX2" fmla="*/ 483 w 672094"/>
              <a:gd name="connsiteY2" fmla="*/ 0 h 10381936"/>
              <a:gd name="connsiteX3" fmla="*/ 672094 w 672094"/>
              <a:gd name="connsiteY3" fmla="*/ 1076012 h 10381936"/>
              <a:gd name="connsiteX4" fmla="*/ 672094 w 672094"/>
              <a:gd name="connsiteY4" fmla="*/ 10381936 h 1038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094" h="10381936">
                <a:moveTo>
                  <a:pt x="0" y="10381936"/>
                </a:moveTo>
                <a:lnTo>
                  <a:pt x="0" y="0"/>
                </a:lnTo>
                <a:lnTo>
                  <a:pt x="483" y="0"/>
                </a:lnTo>
                <a:lnTo>
                  <a:pt x="672094" y="1076012"/>
                </a:lnTo>
                <a:lnTo>
                  <a:pt x="672094" y="1038193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>
            <a:off x="493059" y="622007"/>
            <a:ext cx="11181975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11"/>
            </p:custDataLst>
          </p:nvPr>
        </p:nvCxnSpPr>
        <p:spPr>
          <a:xfrm>
            <a:off x="610829" y="3374729"/>
            <a:ext cx="5181600" cy="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609560" y="1828751"/>
            <a:ext cx="5181638" cy="1386078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加入教室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3"/>
            </p:custDataLst>
          </p:nvPr>
        </p:nvSpPr>
        <p:spPr>
          <a:xfrm>
            <a:off x="609555" y="3517542"/>
            <a:ext cx="5181600" cy="15117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选择好自己想加入的自习室，点击加入教室即可加入一个别人创建好的自习室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 l="20598" r="20598"/>
          <a:stretch>
            <a:fillRect/>
          </a:stretch>
        </p:blipFill>
        <p:spPr>
          <a:xfrm>
            <a:off x="6400806" y="1323963"/>
            <a:ext cx="5181638" cy="42100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1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0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232913" y="969814"/>
            <a:ext cx="3882053" cy="62426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自习室画面</a:t>
            </a:r>
            <a:endParaRPr lang="zh-CN" altLang="en-US" sz="3200" b="1" spc="1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7186209" y="0"/>
            <a:ext cx="4999463" cy="6858000"/>
          </a:xfrm>
          <a:prstGeom prst="rect">
            <a:avLst/>
          </a:prstGeom>
          <a:solidFill>
            <a:srgbClr val="3C5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15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792239" y="3670418"/>
            <a:ext cx="2815503" cy="22181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noAutofit/>
          </a:bodyPr>
          <a:lstStyle/>
          <a:p>
            <a:pPr marL="0" lvl="0" defTabSz="832485" eaLnBrk="0" hangingPunc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600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大家可以在自习室一起学习、交流经验、</a:t>
            </a:r>
            <a:r>
              <a:rPr lang="zh-CN" altLang="en-US" sz="1600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</a:t>
            </a:r>
            <a:endParaRPr lang="zh-CN" altLang="en-US" sz="1600" spc="18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 Placeholder 1"/>
          <p:cNvSpPr txBox="1"/>
          <p:nvPr>
            <p:custDataLst>
              <p:tags r:id="rId10"/>
            </p:custDataLst>
          </p:nvPr>
        </p:nvSpPr>
        <p:spPr>
          <a:xfrm>
            <a:off x="8792379" y="1288871"/>
            <a:ext cx="2902853" cy="149445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200" b="1" i="0" u="none" strike="noStrike" kern="1200" cap="none" spc="300" normalizeH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支持多人</a:t>
            </a:r>
            <a:r>
              <a:rPr kumimoji="0" lang="zh-CN" altLang="en-US" sz="3200" b="1" i="0" u="none" strike="noStrike" kern="1200" cap="none" spc="300" normalizeH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连接</a:t>
            </a:r>
            <a:endParaRPr kumimoji="0" lang="zh-CN" altLang="en-US" sz="3200" b="1" i="0" u="none" strike="noStrike" kern="1200" cap="none" spc="300" normalizeH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6561" r="6561"/>
          <a:stretch>
            <a:fillRect/>
          </a:stretch>
        </p:blipFill>
        <p:spPr>
          <a:xfrm>
            <a:off x="965322" y="1876464"/>
            <a:ext cx="7064834" cy="4011722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1117645" y="1741713"/>
            <a:ext cx="7042286" cy="4023360"/>
          </a:xfrm>
          <a:prstGeom prst="rect">
            <a:avLst/>
          </a:prstGeom>
          <a:noFill/>
          <a:ln>
            <a:solidFill>
              <a:srgbClr val="3C5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14"/>
            </p:custDataLst>
          </p:nvPr>
        </p:nvSpPr>
        <p:spPr>
          <a:xfrm>
            <a:off x="947403" y="1087685"/>
            <a:ext cx="118197" cy="388520"/>
          </a:xfrm>
          <a:prstGeom prst="roundRect">
            <a:avLst>
              <a:gd name="adj" fmla="val 262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 rot="5400000">
            <a:off x="9116610" y="2605841"/>
            <a:ext cx="86358" cy="585950"/>
          </a:xfrm>
          <a:prstGeom prst="roundRect">
            <a:avLst>
              <a:gd name="adj" fmla="val 262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>
            <p:custDataLst>
              <p:tags r:id="rId1"/>
            </p:custDataLst>
          </p:nvPr>
        </p:nvCxnSpPr>
        <p:spPr>
          <a:xfrm>
            <a:off x="5181641" y="1523255"/>
            <a:ext cx="3810000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5181641" y="453183"/>
            <a:ext cx="4198618" cy="9944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endCxn id="33" idx="2"/>
          </p:cNvCxnSpPr>
          <p:nvPr>
            <p:custDataLst>
              <p:tags r:id="rId3"/>
            </p:custDataLst>
          </p:nvPr>
        </p:nvCxnSpPr>
        <p:spPr>
          <a:xfrm flipH="1">
            <a:off x="5421036" y="2076467"/>
            <a:ext cx="8890" cy="3417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196246" y="193295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5196246" y="300356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>
          <a:xfrm>
            <a:off x="5196246" y="4039252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5181641" y="508509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216566" y="197296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5216566" y="304357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216566" y="407925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1"/>
            </p:custDataLst>
          </p:nvPr>
        </p:nvSpPr>
        <p:spPr>
          <a:xfrm>
            <a:off x="5201961" y="512446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5771556" y="1972962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u="none" strike="noStrike" spc="150" baseline="0" dirty="0"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项目背景</a:t>
            </a:r>
            <a:endParaRPr lang="zh-CN" altLang="en-US" sz="1700" u="none" strike="noStrike" spc="150" baseline="0" dirty="0"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13"/>
            </p:custDataLst>
          </p:nvPr>
        </p:nvSpPr>
        <p:spPr>
          <a:xfrm>
            <a:off x="5771556" y="3043572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700" u="sng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商业分析</a:t>
            </a:r>
            <a:endParaRPr lang="zh-CN" altLang="en-US" sz="1700" u="sng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5771556" y="4079257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700" u="sng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项目</a:t>
            </a:r>
            <a:r>
              <a:rPr lang="zh-CN" altLang="en-US" sz="1700" u="sng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优势</a:t>
            </a:r>
            <a:endParaRPr lang="zh-CN" altLang="en-US" sz="1700" u="sng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5771556" y="5124467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700" u="sng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lt"/>
              </a:rPr>
              <a:t>项目展示</a:t>
            </a:r>
            <a:endParaRPr lang="en-US" altLang="zh-CN" sz="1700" u="sng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lt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/>
          <p:nvPr>
            <p:ph type="body" idx="1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u="none" strike="noStrike" baseline="0" dirty="0">
                <a:solidFill>
                  <a:schemeClr val="dk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sym typeface="+mn-lt"/>
              </a:rPr>
              <a:t>Thank You</a:t>
            </a:r>
            <a:endParaRPr lang="en-US" sz="2400" u="none" strike="noStrike" baseline="0" dirty="0">
              <a:solidFill>
                <a:schemeClr val="dk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/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lt"/>
              </a:rPr>
              <a:t>Thank you</a:t>
            </a:r>
            <a:endParaRPr lang="en-US" altLang="zh-CN" sz="7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176057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 8"/>
          <p:cNvSpPr/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000" u="sng" dirty="0">
                <a:solidFill>
                  <a:schemeClr val="accent1">
                    <a:lumMod val="50000"/>
                  </a:schemeClr>
                </a:solidFill>
                <a:sym typeface="+mn-lt"/>
              </a:rPr>
              <a:t>Part one</a:t>
            </a:r>
            <a:endParaRPr lang="en-US" altLang="zh-CN" sz="5000" u="sng" dirty="0">
              <a:solidFill>
                <a:schemeClr val="accent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10" name="矩形: 圆角 8"/>
          <p:cNvSpPr/>
          <p:nvPr>
            <p:custDataLst>
              <p:tags r:id="rId3"/>
            </p:custDataLst>
          </p:nvPr>
        </p:nvSpPr>
        <p:spPr>
          <a:xfrm>
            <a:off x="4296446" y="3037392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zh-CN" altLang="en-US" sz="2800" b="1" spc="2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项目背景</a:t>
            </a:r>
            <a:endParaRPr lang="zh-CN" altLang="en-US" sz="2800" b="1" spc="2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609600" y="1219200"/>
            <a:ext cx="11125200" cy="4572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11"/>
          <p:cNvSpPr/>
          <p:nvPr>
            <p:custDataLst>
              <p:tags r:id="rId8"/>
            </p:custDataLst>
          </p:nvPr>
        </p:nvSpPr>
        <p:spPr>
          <a:xfrm>
            <a:off x="0" y="1219210"/>
            <a:ext cx="609605" cy="457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12"/>
          <p:cNvSpPr/>
          <p:nvPr>
            <p:custDataLst>
              <p:tags r:id="rId9"/>
            </p:custDataLst>
          </p:nvPr>
        </p:nvSpPr>
        <p:spPr>
          <a:xfrm>
            <a:off x="11734894" y="1219210"/>
            <a:ext cx="457204" cy="457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1591" r="21591"/>
          <a:stretch>
            <a:fillRect/>
          </a:stretch>
        </p:blipFill>
        <p:spPr>
          <a:xfrm>
            <a:off x="609605" y="914407"/>
            <a:ext cx="3810025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5181641" y="1828813"/>
            <a:ext cx="5791238" cy="106961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互联网新热潮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5181641" y="3200426"/>
            <a:ext cx="5791238" cy="213368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来，线上自习室作为新鲜事物出现在大众的视线里，其“临场感”学习氛围的特性吸引了众多用户的关注。尤其是在2020年疫情期间，远程教育的迫切需求，大大推动了线上自习室的发展，使线上自习室成为互联网新热潮。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609600" y="1219200"/>
            <a:ext cx="11125200" cy="4572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11"/>
          <p:cNvSpPr/>
          <p:nvPr>
            <p:custDataLst>
              <p:tags r:id="rId8"/>
            </p:custDataLst>
          </p:nvPr>
        </p:nvSpPr>
        <p:spPr>
          <a:xfrm>
            <a:off x="0" y="1219210"/>
            <a:ext cx="609605" cy="457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12"/>
          <p:cNvSpPr/>
          <p:nvPr>
            <p:custDataLst>
              <p:tags r:id="rId9"/>
            </p:custDataLst>
          </p:nvPr>
        </p:nvSpPr>
        <p:spPr>
          <a:xfrm>
            <a:off x="11734894" y="1219210"/>
            <a:ext cx="457204" cy="4572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5181641" y="1828813"/>
            <a:ext cx="5791238" cy="106961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灵活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5181641" y="3200426"/>
            <a:ext cx="5791238" cy="213368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传统的图书馆和线下自习室，都需要在固定时间和固定地点进行学习活动。而</a:t>
            </a: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在线自习室不受时间、空间的约束，只需要自行选择自习室打开摄像头和开启闭麦模式，随时随地投入到学习的状态之中，可以说是一个移动的自习室。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205" y="829945"/>
            <a:ext cx="4699000" cy="51828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176057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 8"/>
          <p:cNvSpPr/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000" u="sng" dirty="0">
                <a:solidFill>
                  <a:schemeClr val="accent1">
                    <a:lumMod val="50000"/>
                  </a:schemeClr>
                </a:solidFill>
                <a:sym typeface="+mn-lt"/>
              </a:rPr>
              <a:t>Part two</a:t>
            </a:r>
            <a:endParaRPr lang="en-US" altLang="zh-CN" sz="5000" u="sng" dirty="0">
              <a:solidFill>
                <a:schemeClr val="accent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10" name="矩形: 圆角 8"/>
          <p:cNvSpPr/>
          <p:nvPr>
            <p:custDataLst>
              <p:tags r:id="rId3"/>
            </p:custDataLst>
          </p:nvPr>
        </p:nvSpPr>
        <p:spPr>
          <a:xfrm>
            <a:off x="4360581" y="3037392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zh-CN" altLang="en-US" sz="2800" b="1" spc="2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商业分析</a:t>
            </a:r>
            <a:endParaRPr lang="zh-CN" altLang="en-US" sz="2800" b="1" spc="2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762006" y="4114833"/>
            <a:ext cx="2286018" cy="101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1828815" y="914380"/>
            <a:ext cx="9448876" cy="5029240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lt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9600" y="2437765"/>
            <a:ext cx="2590800" cy="1524635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</a:t>
            </a:r>
            <a:endParaRPr lang="zh-CN" altLang="en-US" sz="4600" b="1" spc="30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人群	</a:t>
            </a:r>
            <a:endParaRPr lang="zh-CN" altLang="en-US" sz="4600" b="1" spc="30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4324388" y="2255526"/>
            <a:ext cx="5829338" cy="23469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从大学生、职场人士到现在的K12阶段学生，不同阶段的人群都可以使用在线自习室。针对K12阶段的学生，还可以采用“老师+学生”的模式，起到监督、检查、批改、解惑的重要作用。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0" y="5080000"/>
            <a:ext cx="12192000" cy="177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1" name="矩形 5"/>
          <p:cNvSpPr/>
          <p:nvPr>
            <p:custDataLst>
              <p:tags r:id="rId8"/>
            </p:custDataLst>
          </p:nvPr>
        </p:nvSpPr>
        <p:spPr>
          <a:xfrm>
            <a:off x="-635" y="5073650"/>
            <a:ext cx="12192000" cy="178435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1676413" y="2438420"/>
            <a:ext cx="8839271" cy="35814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5333994" y="1988185"/>
            <a:ext cx="1524012" cy="2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1965293" y="768992"/>
            <a:ext cx="8839264" cy="1219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盈利模式	</a:t>
            </a:r>
            <a:endParaRPr lang="zh-CN" altLang="en-US" sz="3600" b="1" spc="20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12"/>
            </p:custDataLst>
          </p:nvPr>
        </p:nvSpPr>
        <p:spPr>
          <a:xfrm>
            <a:off x="3676638" y="3200426"/>
            <a:ext cx="4838725" cy="19812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1.可以链接广大教师，培训机构，提供习题在线讲解功能，收取机构佣金。</a:t>
            </a:r>
            <a:endParaRPr altLang="zh-CN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2.学生也可以包月支付习题讲解费用或者按照题量支付相应费用。</a:t>
            </a:r>
            <a:endParaRPr altLang="zh-CN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3.投放考研、考公相关广告。</a:t>
            </a:r>
            <a:endParaRPr altLang="zh-CN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176057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 8"/>
          <p:cNvSpPr/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000" u="sng" dirty="0">
                <a:solidFill>
                  <a:schemeClr val="accent1">
                    <a:lumMod val="50000"/>
                  </a:schemeClr>
                </a:solidFill>
                <a:sym typeface="+mn-lt"/>
              </a:rPr>
              <a:t>Part three</a:t>
            </a:r>
            <a:endParaRPr lang="en-US" altLang="zh-CN" sz="5000" u="sng" dirty="0">
              <a:solidFill>
                <a:schemeClr val="accent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10" name="矩形: 圆角 8"/>
          <p:cNvSpPr/>
          <p:nvPr>
            <p:custDataLst>
              <p:tags r:id="rId3"/>
            </p:custDataLst>
          </p:nvPr>
        </p:nvSpPr>
        <p:spPr>
          <a:xfrm>
            <a:off x="4424081" y="3037392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zh-CN" altLang="en-US" sz="2800" b="1" spc="2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项目特色</a:t>
            </a:r>
            <a:endParaRPr lang="zh-CN" altLang="en-US" sz="2800" b="1" spc="2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4_1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3"/>
  <p:tag name="KSO_WM_UNIT_DEC_AREA_ID" val="a71483fc58ca46bb92d7ac728bc38eb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796166970b8445baa9e2a4eb70e79f5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2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4"/>
  <p:tag name="KSO_WM_UNIT_DEC_AREA_ID" val="d1d3b712ca9648e4af8565edba5cd17a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1dbf14a56f8e4cb7ad68f7bb46c2b236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aaf87b88ba70440292eed8605b0d73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48dcffb91d4d02a1eef078a292444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4_1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3"/>
  <p:tag name="KSO_WM_UNIT_DEC_AREA_ID" val="a71483fc58ca46bb92d7ac728bc38eb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796166970b8445baa9e2a4eb70e79f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515ecde938a94caa9eccbdcae957f8c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26490957a734237b08ccf9cd972b007"/>
  <p:tag name="KSO_WM_UNIT_TEXT_FILL_FORE_SCHEMECOLOR_INDEX_BRIGHTNESS" val="0.35"/>
  <p:tag name="KSO_WM_UNIT_TEXT_FILL_FORE_SCHEMECOLOR_INDEX" val="13"/>
  <p:tag name="KSO_WM_UNIT_TEXT_FILL_TYPE" val="1"/>
  <p:tag name="KSO_WM_TEMPLATE_ASSEMBLE_XID" val="5f9f95991a3224dfcb383dc0"/>
  <p:tag name="KSO_WM_TEMPLATE_ASSEMBLE_GROUPID" val="5f9f75dbe206d3a5ffe88742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6ef6db6240034defb873d2998023d720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26490957a734237b08ccf9cd972b007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c0"/>
  <p:tag name="KSO_WM_TEMPLATE_ASSEMBLE_GROUPID" val="5f9f75dbe206d3a5ffe8874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114.xml><?xml version="1.0" encoding="utf-8"?>
<p:tagLst xmlns:p="http://schemas.openxmlformats.org/presentationml/2006/main">
  <p:tag name="KSO_WM_SLIDE_BACKGROUND_TYPE" val="general"/>
</p:tagLst>
</file>

<file path=ppt/tags/tag115.xml><?xml version="1.0" encoding="utf-8"?>
<p:tagLst xmlns:p="http://schemas.openxmlformats.org/presentationml/2006/main"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bdd0dc24a3f64ec5a6791603e8c61fd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3ca760aed844bcb8fae6eece76dc69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a079e14ceb58491aad75e2c23b1818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9978a0f6c9f45dfaa092fc297ff85bc"/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6dcdb0789af3404095e0ceab0ecb54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07329aabb446efbdb1c2c012609294"/>
  <p:tag name="KSO_WM_SLIDE_BACKGROUND_TYPE" val="frame"/>
</p:tagLst>
</file>

<file path=ppt/tags/tag121.xml><?xml version="1.0" encoding="utf-8"?>
<p:tagLst xmlns:p="http://schemas.openxmlformats.org/presentationml/2006/main">
  <p:tag name="KSO_WM_SLIDE_BACKGROUND_TYPE" val="frame"/>
</p:tagLst>
</file>

<file path=ppt/tags/tag122.xml><?xml version="1.0" encoding="utf-8"?>
<p:tagLst xmlns:p="http://schemas.openxmlformats.org/presentationml/2006/main"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26bdc84bb8c74efc8e488a8e82ba3d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318835bca9d4bcab15b98d1acb98cc3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70e21f94f1a947abb1d7364ffb4a43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dc2a149afc6452ea18a4dc9b9383a0d"/>
  <p:tag name="KSO_WM_SLIDE_BACKGROUND_TYPE" val="leftRigh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5ec524a19cff4bdf975d5b1ee4b3db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b5959b2c914367960df8a0f19a3043"/>
  <p:tag name="KSO_WM_SLIDE_BACKGROUND_TYPE" val="leftRight"/>
</p:tagLst>
</file>

<file path=ppt/tags/tag129.xml><?xml version="1.0" encoding="utf-8"?>
<p:tagLst xmlns:p="http://schemas.openxmlformats.org/presentationml/2006/main"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30.xml><?xml version="1.0" encoding="utf-8"?>
<p:tagLst xmlns:p="http://schemas.openxmlformats.org/presentationml/2006/main"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823671c7cf244c0f9fcf659d4f09a7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f0bb7a0eca4d849d3a553cb05ccfaf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ecc11befaaa342d2982309b34c7481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584d03e9c1d435b9af4c73e197ceb27"/>
  <p:tag name="KSO_WM_SLIDE_BACKGROUND_TYPE" val="topBottom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a9c6bfd7ebb439eb0c050ae47f01b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2c59132954b9191c47f8d4079be13"/>
  <p:tag name="KSO_WM_SLIDE_BACKGROUND_TYPE" val="topBottom"/>
</p:tagLst>
</file>

<file path=ppt/tags/tag138.xml><?xml version="1.0" encoding="utf-8"?>
<p:tagLst xmlns:p="http://schemas.openxmlformats.org/presentationml/2006/main">
  <p:tag name="KSO_WM_SLIDE_BACKGROUND_TYPE" val="topBottom"/>
</p:tagLst>
</file>

<file path=ppt/tags/tag139.xml><?xml version="1.0" encoding="utf-8"?>
<p:tagLst xmlns:p="http://schemas.openxmlformats.org/presentationml/2006/main"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2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4"/>
  <p:tag name="KSO_WM_UNIT_DEC_AREA_ID" val="d1d3b712ca9648e4af8565edba5cd17a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1dbf14a56f8e4cb7ad68f7bb46c2b236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95e310cb6e0b4455bdf32db4471918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8f20351b3b4a47ac6372d31720b075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fb170c4afe2647b5831d4b545818fd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41faf6eb4549a48957e7a4c604538e"/>
  <p:tag name="KSO_WM_SLIDE_BACKGROUND_TYPE" val="bottomTop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d806ce65f6f6447585e5258712921f6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1d150442ff45d4a91e1361b41682d1"/>
  <p:tag name="KSO_WM_SLIDE_BACKGROUND_TYPE" val="bottomTop"/>
</p:tagLst>
</file>

<file path=ppt/tags/tag147.xml><?xml version="1.0" encoding="utf-8"?>
<p:tagLst xmlns:p="http://schemas.openxmlformats.org/presentationml/2006/main">
  <p:tag name="KSO_WM_SLIDE_BACKGROUND_TYPE" val="bottomTop"/>
</p:tagLst>
</file>

<file path=ppt/tags/tag148.xml><?xml version="1.0" encoding="utf-8"?>
<p:tagLst xmlns:p="http://schemas.openxmlformats.org/presentationml/2006/main"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aaf87b88ba70440292eed8605b0d73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48dcffb91d4d02a1eef078a2924441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8c50271109aa4d0f8941cdf6de57c18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f933aca12b4bd58241bb2247241fcc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65dee948737147f79922f8c0770d86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44d48e9f5e44b692811d1dd2db1860"/>
  <p:tag name="KSO_WM_SLIDE_BACKGROUND_TYPE" val="navigation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df2168247a4475f820f0458048a0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67bd9150584b75a7629b9110e90960"/>
  <p:tag name="KSO_WM_SLIDE_BACKGROUND_TYPE" val="navigation"/>
</p:tagLst>
</file>

<file path=ppt/tags/tag156.xml><?xml version="1.0" encoding="utf-8"?>
<p:tagLst xmlns:p="http://schemas.openxmlformats.org/presentationml/2006/main">
  <p:tag name="KSO_WM_SLIDE_BACKGROUND_TYPE" val="navigation"/>
</p:tagLst>
</file>

<file path=ppt/tags/tag157.xml><?xml version="1.0" encoding="utf-8"?>
<p:tagLst xmlns:p="http://schemas.openxmlformats.org/presentationml/2006/main"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1bfa31b6c4274ffdbc6197dd753673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4a5eaa963e4e2598787c665471bf86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12e7c72b7bf849e287592e69fd0688f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b1d0d828140de9460b159f79eca90"/>
  <p:tag name="KSO_WM_SLIDE_BACKGROUND_TYPE" val="belt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a959d674d0a4842a563b43900a2ee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35e644e7d44a6cb370ca4945032a87"/>
  <p:tag name="KSO_WM_SLIDE_BACKGROUND_TYPE" val="belt"/>
</p:tagLst>
</file>

<file path=ppt/tags/tag167.xml><?xml version="1.0" encoding="utf-8"?>
<p:tagLst xmlns:p="http://schemas.openxmlformats.org/presentationml/2006/main">
  <p:tag name="KSO_WM_SLIDE_BACKGROUND_TYPE" val="belt"/>
</p:tagLst>
</file>

<file path=ppt/tags/tag168.xml><?xml version="1.0" encoding="utf-8"?>
<p:tagLst xmlns:p="http://schemas.openxmlformats.org/presentationml/2006/main"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TEMPLATE_CATEGORY" val="custom"/>
  <p:tag name="KSO_WM_TEMPLATE_INDEX" val="20214674"/>
</p:tagLst>
</file>

<file path=ppt/tags/tag173.xml><?xml version="1.0" encoding="utf-8"?>
<p:tagLst xmlns:p="http://schemas.openxmlformats.org/presentationml/2006/main">
  <p:tag name="KSO_WM_TEMPLATE_CATEGORY" val="custom"/>
  <p:tag name="KSO_WM_TEMPLATE_INDEX" val="20214674"/>
</p:tagLst>
</file>

<file path=ppt/tags/tag1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4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4_1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3"/>
  <p:tag name="KSO_WM_UNIT_DEC_AREA_ID" val="a71483fc58ca46bb92d7ac728bc38eb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796166970b8445baa9e2a4eb70e79f5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8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1c6fe9d74b33434fa7dada5aec558268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7566b0ac06d348bfac1721f45c96dcbf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8d"/>
  <p:tag name="KSO_WM_TEMPLATE_ASSEMBLE_GROUPID" val="5f9f75dbe206d3a5ffe8874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2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4"/>
  <p:tag name="KSO_WM_UNIT_DEC_AREA_ID" val="968d82e14187425c8c31da4b5275a55c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bd886d99576242c0bb5c5cb8a7901c2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c16acdec7d774671bee45af4e62054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6910aa77a14946aaabc48c6f1c757c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06e92baa6b494be0a15cda9e1bf355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1cee2cea8eb4580b6bfd5950bc73ae3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6140355bb0a34b5399026572de994b3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35"/>
  <p:tag name="KSO_WM_UNIT_TEXT_FILL_FORE_SCHEMECOLOR_INDEX" val="13"/>
  <p:tag name="KSO_WM_UNIT_TEXT_FILL_TYPE" val="1"/>
  <p:tag name="KSO_WM_TEMPLATE_ASSEMBLE_XID" val="5f9f95991a3224dfcb383d7c"/>
  <p:tag name="KSO_WM_TEMPLATE_ASSEMBLE_GROUPID" val="5f9f75dbe206d3a5ffe88742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7c"/>
  <p:tag name="KSO_WM_TEMPLATE_ASSEMBLE_GROUPID" val="5f9f75dbe206d3a5ffe8874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2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4"/>
  <p:tag name="KSO_WM_UNIT_DEC_AREA_ID" val="d1d3b712ca9648e4af8565edba5cd17a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1dbf14a56f8e4cb7ad68f7bb46c2b236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aaf87b88ba70440292eed8605b0d73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48dcffb91d4d02a1eef078a292444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4_1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3"/>
  <p:tag name="KSO_WM_UNIT_DEC_AREA_ID" val="a71483fc58ca46bb92d7ac728bc38eb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796166970b8445baa9e2a4eb70e79f5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515ecde938a94caa9eccbdcae957f8c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26490957a734237b08ccf9cd972b007"/>
  <p:tag name="KSO_WM_UNIT_TEXT_FILL_FORE_SCHEMECOLOR_INDEX_BRIGHTNESS" val="0.35"/>
  <p:tag name="KSO_WM_UNIT_TEXT_FILL_FORE_SCHEMECOLOR_INDEX" val="13"/>
  <p:tag name="KSO_WM_UNIT_TEXT_FILL_TYPE" val="1"/>
  <p:tag name="KSO_WM_TEMPLATE_ASSEMBLE_XID" val="5f9f95991a3224dfcb383dc0"/>
  <p:tag name="KSO_WM_TEMPLATE_ASSEMBLE_GROUPID" val="5f9f75dbe206d3a5ffe88742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6ef6db6240034defb873d2998023d720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26490957a734237b08ccf9cd972b007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c0"/>
  <p:tag name="KSO_WM_TEMPLATE_ASSEMBLE_GROUPID" val="5f9f75dbe206d3a5ffe8874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8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1c6fe9d74b33434fa7dada5aec558268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7566b0ac06d348bfac1721f45c96dcbf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8d"/>
  <p:tag name="KSO_WM_TEMPLATE_ASSEMBLE_GROUPID" val="5f9f75dbe206d3a5ffe8874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201.xml><?xml version="1.0" encoding="utf-8"?>
<p:tagLst xmlns:p="http://schemas.openxmlformats.org/presentationml/2006/main">
  <p:tag name="KSO_WM_SLIDE_BACKGROUND_TYPE" val="general"/>
</p:tagLst>
</file>

<file path=ppt/tags/tag202.xml><?xml version="1.0" encoding="utf-8"?>
<p:tagLst xmlns:p="http://schemas.openxmlformats.org/presentationml/2006/main"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bdd0dc24a3f64ec5a6791603e8c61fd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3ca760aed844bcb8fae6eece76dc69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a079e14ceb58491aad75e2c23b1818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9978a0f6c9f45dfaa092fc297ff85bc"/>
  <p:tag name="KSO_WM_SLIDE_BACKGROUND_TYPE" val="frame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6dcdb0789af3404095e0ceab0ecb54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07329aabb446efbdb1c2c012609294"/>
  <p:tag name="KSO_WM_SLIDE_BACKGROUND_TYPE" val="frame"/>
</p:tagLst>
</file>

<file path=ppt/tags/tag208.xml><?xml version="1.0" encoding="utf-8"?>
<p:tagLst xmlns:p="http://schemas.openxmlformats.org/presentationml/2006/main">
  <p:tag name="KSO_WM_SLIDE_BACKGROUND_TYPE" val="frame"/>
</p:tagLst>
</file>

<file path=ppt/tags/tag209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210.xml><?xml version="1.0" encoding="utf-8"?>
<p:tagLst xmlns:p="http://schemas.openxmlformats.org/presentationml/2006/main"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26bdc84bb8c74efc8e488a8e82ba3d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318835bca9d4bcab15b98d1acb98cc3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70e21f94f1a947abb1d7364ffb4a43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dc2a149afc6452ea18a4dc9b9383a0d"/>
  <p:tag name="KSO_WM_SLIDE_BACKGROUND_TYPE" val="leftRight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5ec524a19cff4bdf975d5b1ee4b3db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b5959b2c914367960df8a0f19a3043"/>
  <p:tag name="KSO_WM_SLIDE_BACKGROUND_TYPE" val="leftRight"/>
</p:tagLst>
</file>

<file path=ppt/tags/tag216.xml><?xml version="1.0" encoding="utf-8"?>
<p:tagLst xmlns:p="http://schemas.openxmlformats.org/presentationml/2006/main">
  <p:tag name="KSO_WM_SLIDE_BACKGROUND_TYPE" val="leftRight"/>
</p:tagLst>
</file>

<file path=ppt/tags/tag217.xml><?xml version="1.0" encoding="utf-8"?>
<p:tagLst xmlns:p="http://schemas.openxmlformats.org/presentationml/2006/main">
  <p:tag name="KSO_WM_SLIDE_BACKGROUND_TYPE" val="leftRight"/>
</p:tagLst>
</file>

<file path=ppt/tags/tag218.xml><?xml version="1.0" encoding="utf-8"?>
<p:tagLst xmlns:p="http://schemas.openxmlformats.org/presentationml/2006/main"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4_1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3"/>
  <p:tag name="KSO_WM_UNIT_DEC_AREA_ID" val="a71483fc58ca46bb92d7ac728bc38eb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796166970b8445baa9e2a4eb70e79f5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823671c7cf244c0f9fcf659d4f09a7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f0bb7a0eca4d849d3a553cb05ccfaf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ecc11befaaa342d2982309b34c7481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584d03e9c1d435b9af4c73e197ceb27"/>
  <p:tag name="KSO_WM_SLIDE_BACKGROUND_TYPE" val="topBottom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a9c6bfd7ebb439eb0c050ae47f01b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2c59132954b9191c47f8d4079be13"/>
  <p:tag name="KSO_WM_SLIDE_BACKGROUND_TYPE" val="topBottom"/>
</p:tagLst>
</file>

<file path=ppt/tags/tag225.xml><?xml version="1.0" encoding="utf-8"?>
<p:tagLst xmlns:p="http://schemas.openxmlformats.org/presentationml/2006/main">
  <p:tag name="KSO_WM_SLIDE_BACKGROUND_TYPE" val="topBottom"/>
</p:tagLst>
</file>

<file path=ppt/tags/tag226.xml><?xml version="1.0" encoding="utf-8"?>
<p:tagLst xmlns:p="http://schemas.openxmlformats.org/presentationml/2006/main">
  <p:tag name="KSO_WM_SLIDE_BACKGROUND_TYPE" val="topBottom"/>
</p:tagLst>
</file>

<file path=ppt/tags/tag227.xml><?xml version="1.0" encoding="utf-8"?>
<p:tagLst xmlns:p="http://schemas.openxmlformats.org/presentationml/2006/main"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515ecde938a94caa9eccbdcae957f8c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26490957a734237b08ccf9cd972b007"/>
  <p:tag name="KSO_WM_UNIT_TEXT_FILL_FORE_SCHEMECOLOR_INDEX_BRIGHTNESS" val="0.35"/>
  <p:tag name="KSO_WM_UNIT_TEXT_FILL_FORE_SCHEMECOLOR_INDEX" val="13"/>
  <p:tag name="KSO_WM_UNIT_TEXT_FILL_TYPE" val="1"/>
  <p:tag name="KSO_WM_TEMPLATE_ASSEMBLE_XID" val="5f9f95991a3224dfcb383dc0"/>
  <p:tag name="KSO_WM_TEMPLATE_ASSEMBLE_GROUPID" val="5f9f75dbe206d3a5ffe88742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95e310cb6e0b4455bdf32db4471918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8f20351b3b4a47ac6372d31720b075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fb170c4afe2647b5831d4b545818fd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41faf6eb4549a48957e7a4c604538e"/>
  <p:tag name="KSO_WM_SLIDE_BACKGROUND_TYPE" val="bottomTop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d806ce65f6f6447585e5258712921f6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1d150442ff45d4a91e1361b41682d1"/>
  <p:tag name="KSO_WM_SLIDE_BACKGROUND_TYPE" val="bottomTop"/>
</p:tagLst>
</file>

<file path=ppt/tags/tag234.xml><?xml version="1.0" encoding="utf-8"?>
<p:tagLst xmlns:p="http://schemas.openxmlformats.org/presentationml/2006/main">
  <p:tag name="KSO_WM_SLIDE_BACKGROUND_TYPE" val="bottomTop"/>
</p:tagLst>
</file>

<file path=ppt/tags/tag235.xml><?xml version="1.0" encoding="utf-8"?>
<p:tagLst xmlns:p="http://schemas.openxmlformats.org/presentationml/2006/main">
  <p:tag name="KSO_WM_SLIDE_BACKGROUND_TYPE" val="bottomTop"/>
</p:tagLst>
</file>

<file path=ppt/tags/tag236.xml><?xml version="1.0" encoding="utf-8"?>
<p:tagLst xmlns:p="http://schemas.openxmlformats.org/presentationml/2006/main"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6ef6db6240034defb873d2998023d720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26490957a734237b08ccf9cd972b007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c0"/>
  <p:tag name="KSO_WM_TEMPLATE_ASSEMBLE_GROUPID" val="5f9f75dbe206d3a5ffe88742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8c50271109aa4d0f8941cdf6de57c18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f933aca12b4bd58241bb2247241fcc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65dee948737147f79922f8c0770d86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44d48e9f5e44b692811d1dd2db1860"/>
  <p:tag name="KSO_WM_SLIDE_BACKGROUND_TYPE" val="navigation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df2168247a4475f820f0458048a0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67bd9150584b75a7629b9110e90960"/>
  <p:tag name="KSO_WM_SLIDE_BACKGROUND_TYPE" val="navigation"/>
</p:tagLst>
</file>

<file path=ppt/tags/tag243.xml><?xml version="1.0" encoding="utf-8"?>
<p:tagLst xmlns:p="http://schemas.openxmlformats.org/presentationml/2006/main">
  <p:tag name="KSO_WM_SLIDE_BACKGROUND_TYPE" val="navigation"/>
</p:tagLst>
</file>

<file path=ppt/tags/tag244.xml><?xml version="1.0" encoding="utf-8"?>
<p:tagLst xmlns:p="http://schemas.openxmlformats.org/presentationml/2006/main">
  <p:tag name="KSO_WM_SLIDE_BACKGROUND_TYPE" val="navigation"/>
</p:tagLst>
</file>

<file path=ppt/tags/tag245.xml><?xml version="1.0" encoding="utf-8"?>
<p:tagLst xmlns:p="http://schemas.openxmlformats.org/presentationml/2006/main"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1bfa31b6c4274ffdbc6197dd753673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4a5eaa963e4e2598787c665471bf86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12e7c72b7bf849e287592e69fd0688f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b1d0d828140de9460b159f79eca90"/>
  <p:tag name="KSO_WM_SLIDE_BACKGROUND_TYPE" val="belt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a959d674d0a4842a563b43900a2ee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35e644e7d44a6cb370ca4945032a87"/>
  <p:tag name="KSO_WM_SLIDE_BACKGROUND_TYPE" val="belt"/>
</p:tagLst>
</file>

<file path=ppt/tags/tag254.xml><?xml version="1.0" encoding="utf-8"?>
<p:tagLst xmlns:p="http://schemas.openxmlformats.org/presentationml/2006/main">
  <p:tag name="KSO_WM_SLIDE_BACKGROUND_TYPE" val="belt"/>
</p:tagLst>
</file>

<file path=ppt/tags/tag255.xml><?xml version="1.0" encoding="utf-8"?>
<p:tagLst xmlns:p="http://schemas.openxmlformats.org/presentationml/2006/main">
  <p:tag name="KSO_WM_SLIDE_BACKGROUND_TYPE" val="belt"/>
</p:tagLst>
</file>

<file path=ppt/tags/tag256.xml><?xml version="1.0" encoding="utf-8"?>
<p:tagLst xmlns:p="http://schemas.openxmlformats.org/presentationml/2006/main"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TEMPLATE_CATEGORY" val="custom"/>
  <p:tag name="KSO_WM_TEMPLATE_INDEX" val="2021467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260.xml><?xml version="1.0" encoding="utf-8"?>
<p:tagLst xmlns:p="http://schemas.openxmlformats.org/presentationml/2006/main">
  <p:tag name="KSO_WM_TEMPLATE_CATEGORY" val="custom"/>
  <p:tag name="KSO_WM_TEMPLATE_INDEX" val="20214674"/>
</p:tagLst>
</file>

<file path=ppt/tags/tag26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4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4_1*i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f3a101d2578451dbf363eb34c6c613b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1c6fe9d74b33434fa7dada5aec558268&quot;,&quot;X&quot;:{&quot;Pos&quot;:0},&quot;Y&quot;:{&quot;Pos&quot;:2}},&quot;whChangeMode&quot;:0}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566b0ac06d348bfac1721f45c96dcbf"/>
  <p:tag name="KSO_WM_UNIT_LINE_FORE_SCHEMECOLOR_INDEX_BRIGHTNESS" val="0.25"/>
  <p:tag name="KSO_WM_UNIT_LINE_FORE_SCHEMECOLOR_INDEX" val="13"/>
  <p:tag name="KSO_WM_UNIT_LINE_FILL_TYPE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8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1c6fe9d74b33434fa7dada5aec558268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7566b0ac06d348bfac1721f45c96dcbf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4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4"/>
  <p:tag name="KSO_WM_SLIDE_LAYOUT" val="a"/>
  <p:tag name="KSO_WM_SLIDE_LAYOUT_CNT" val="1"/>
  <p:tag name="KSO_WM_CHIP_GROUPID" val="5ebf6661ddc3daf3fef3f760"/>
  <p:tag name="KSO_WM_SLIDE_LAYOUT_INFO" val="{&quot;id&quot;:&quot;2020-11-02T13:14:48&quot;,&quot;margin&quot;:{&quot;bottom&quot;:4.879249572753906,&quot;left&quot;:4.589639186859131,&quot;right&quot;:4.582406520843506,&quot;top&quot;:3.870081901550293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95991a3224dfcb383d8d"/>
  <p:tag name="KSO_WM_TEMPLATE_ASSEMBLE_GROUPID" val="5f9f75dbe206d3a5ffe88742"/>
  <p:tag name="KSO_WM_TEMPLATE_THUMBS_INDEX" val="1、7、37、38、39、48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4_4*i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027df36da81946a88ccafa4af64a3777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43b905fba90e4f8d8a11050bf69514b2&quot;,&quot;X&quot;:{&quot;Pos&quot;:0},&quot;Y&quot;:{&quot;Pos&quot;:2}}}"/>
  <p:tag name="KSO_WM_CHIP_GROUPID" val="5ec7b0ee8193540dcf6eac41"/>
  <p:tag name="KSO_WM_CHIP_XID" val="5ec7b0ee8193540dcf6eac42"/>
  <p:tag name="KSO_WM_CHIP_FILLAREA_FILL_RULE" val="{&quot;fill_align&quot;:&quot;lm&quot;,&quot;fill_mode&quot;:&quot;adaptive&quot;,&quot;sacle_strategy&quot;:&quot;smart&quot;}"/>
  <p:tag name="KSO_WM_ASSEMBLE_CHIP_INDEX" val="b61f1a00021442e6ab8f6cee74302564"/>
  <p:tag name="KSO_WM_UNIT_LINE_FORE_SCHEMECOLOR_INDEX_BRIGHTNESS" val="-0.25"/>
  <p:tag name="KSO_WM_UNIT_LINE_FORE_SCHEMECOLOR_INDEX" val="14"/>
  <p:tag name="KSO_WM_UNIT_LINE_FILL_TYPE" val="2"/>
</p:tagLst>
</file>

<file path=ppt/tags/tag266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4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DEC_AREA_ID" val="43b905fba90e4f8d8a11050bf69514b2"/>
  <p:tag name="KSO_WM_CHIP_GROUPID" val="5ec7b0ee8193540dcf6eac41"/>
  <p:tag name="KSO_WM_CHIP_XID" val="5ec7b0ee8193540dcf6eac42"/>
  <p:tag name="KSO_WM_CHIP_FILLAREA_FILL_RULE" val="{&quot;fill_align&quot;:&quot;lm&quot;,&quot;fill_mode&quot;:&quot;adaptive&quot;,&quot;sacle_strategy&quot;:&quot;smart&quot;}"/>
  <p:tag name="KSO_WM_ASSEMBLE_CHIP_INDEX" val="b61f1a00021442e6ab8f6cee74302564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i*1_1"/>
  <p:tag name="KSO_WM_TEMPLATE_CATEGORY" val="custom"/>
  <p:tag name="KSO_WM_TEMPLATE_INDEX" val="20214674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7"/>
  <p:tag name="KSO_WM_UNIT_DEC_AREA_ID" val="18a5a7d0e83149878dd31ff56bd9c2a2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1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7"/>
  <p:tag name="KSO_WM_UNIT_DEC_AREA_ID" val="7408f98725d44b1487eeeede723cb11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2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7"/>
  <p:tag name="KSO_WM_UNIT_DEC_AREA_ID" val="705fb32163d24770bcc2556ccfa447e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3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7"/>
  <p:tag name="KSO_WM_UNIT_DEC_AREA_ID" val="98b563e86d474aa3ac8585628a312f9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4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CHIP_GROUPID" val="5f7087080ff15d9a40ebdc94"/>
  <p:tag name="KSO_WM_CHIP_XID" val="5f7087080ff15d9a40ebdc97"/>
  <p:tag name="KSO_WM_UNIT_DEC_AREA_ID" val="5beffc08f1bb4d60b34ac4d70bd49ae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1_2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7"/>
  <p:tag name="KSO_WM_UNIT_DEC_AREA_ID" val="05179b19c8f346b6b064481ca2bd849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2_2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7"/>
  <p:tag name="KSO_WM_UNIT_DEC_AREA_ID" val="f097186460934bf0881fc2c75ce86dc9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3_2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7"/>
  <p:tag name="KSO_WM_UNIT_DEC_AREA_ID" val="13e6400213da4fa481a36cfc54d9a9c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i*1_4_2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CHIP_GROUPID" val="5f7087080ff15d9a40ebdc94"/>
  <p:tag name="KSO_WM_CHIP_XID" val="5f7087080ff15d9a40ebdc97"/>
  <p:tag name="KSO_WM_UNIT_DEC_AREA_ID" val="80fc9349c5b84706b3876b7a55cb9c8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f*1_1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e00dc1e643ea437196d42c1b098c2507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f*1_2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7ccdff0515a64ab6ade2e3710d7cbcdb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f*1_3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6ddace4f93ff419b962814a28238da1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4*l_h_f*1_4_1"/>
  <p:tag name="KSO_WM_TEMPLATE_CATEGORY" val="custom"/>
  <p:tag name="KSO_WM_TEMPLATE_INDEX" val="20214674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dacf801f4b7e49f7bcf2b7d7c897c46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41af99cacec40ccb010782d2279913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ISLIDE.ICON" val="#407180;"/>
  <p:tag name="KSO_WM_CHIP_INFOS" val="{&quot;layout_type&quot;:&quot;forright1&quot;,&quot;slide_type&quot;:[&quot;contents&quot;],&quot;aspect_ratio&quot;:&quot;16:9&quot;}"/>
  <p:tag name="KSO_WM_CHIP_XID" val="5ebe041a0ac41c4a0a525582"/>
  <p:tag name="KSO_WM_CHIP_FILLPROP" val="[[{&quot;fill_id&quot;:&quot;dfc69a30630540528897bf74acf33a16&quot;,&quot;fill_align&quot;:&quot;lm&quot;,&quot;text_align&quot;:&quot;l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cm&quot;,&quot;text_align&quot;:&quot;lm&quot;,&quot;text_direction&quot;:&quot;horizontal&quot;,&quot;chip_types&quot;:[&quot;diagram&quot;]}]]"/>
  <p:tag name="KSO_WM_SLIDE_ID" val="custom20214674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442*36"/>
  <p:tag name="KSO_WM_TAG_VERSION" val="1.0"/>
  <p:tag name="KSO_WM_BEAUTIFY_FLAG" val="#wm#"/>
  <p:tag name="KSO_WM_TEMPLATE_CATEGORY" val="custom"/>
  <p:tag name="KSO_WM_TEMPLATE_INDEX" val="20214674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9dfbf187e67b77c27914"/>
  <p:tag name="KSO_WM_TEMPLATE_ASSEMBLE_GROUPID" val="5f9f75dbe206d3a5ffe8874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4_7*i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64791c0baa7c466399c040fa603fd640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4e454aecefb24e88a213c9af3a1a7fe6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7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674_7*e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fe28866ce3974d659c1efa7aeebccd7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4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3:14:16&quot;,&quot;maxSize&quot;:{&quot;size1&quot;:45.179420414677374},&quot;minSize&quot;:{&quot;size1&quot;:35.87942041467738},&quot;normalSize&quot;:{&quot;size1&quot;:42.47942041467737},&quot;subLayout&quot;:[{&quot;id&quot;:&quot;2020-11-02T13:14:16&quot;,&quot;margin&quot;:{&quot;bottom&quot;:0.1855989396572113,&quot;left&quot;:12.558988571166992,&quot;right&quot;:2.2576775550842285,&quot;top&quot;:5.5572309494018555},&quot;type&quot;:0},{&quot;id&quot;:&quot;2020-11-02T13:14:16&quot;,&quot;maxSize&quot;:{&quot;size1&quot;:38.10321297023302},&quot;minSize&quot;:{&quot;size1&quot;:12.203212970233022},&quot;normalSize&quot;:{&quot;size1&quot;:25.10321297023302},&quot;subLayout&quot;:[{&quot;id&quot;:&quot;2020-11-02T13:14:16&quot;,&quot;margin&quot;:{&quot;bottom&quot;:0.282134085893631,&quot;left&quot;:12.558988571166992,&quot;right&quot;:2.2576775550842285,&quot;top&quot;:0.1759982407093048},&quot;type&quot;:0},{&quot;id&quot;:&quot;2020-11-02T13:14:16&quot;,&quot;margin&quot;:{&quot;bottom&quot;:4.890485763549805,&quot;left&quot;:12.558988571166992,&quot;right&quot;:2.2576775550842285,&quot;top&quot;:0.2699631452560425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9f95991a3224dfcb383d7c"/>
  <p:tag name="KSO_WM_TEMPLATE_ASSEMBLE_GROUPID" val="5f9f75dbe206d3a5ffe8874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287.xml><?xml version="1.0" encoding="utf-8"?>
<p:tagLst xmlns:p="http://schemas.openxmlformats.org/presentationml/2006/main">
  <p:tag name="KSO_WM_UNIT_BLOCK" val="0"/>
  <p:tag name="KSO_WM_UNIT_SM_LIMIT_TYPE" val="2"/>
  <p:tag name="KSO_WM_UNIT_DEC_AREA_ID" val="21077df843294bb29e5881ab0b2d264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51_1*i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TEXT_FILL_FORE_SCHEMECOLOR_INDEX_BRIGHTNESS" val="0"/>
  <p:tag name="KSO_WM_UNIT_TEXT_FILL_FORE_SCHEMECOLOR_INDEX" val="2"/>
  <p:tag name="KSO_WM_UNIT_TEXT_FILL_TYPE" val="1"/>
  <p:tag name="KSO_WM_UNIT_VALUE" val="768"/>
  <p:tag name="KSO_WM_TEMPLATE_ASSEMBLE_XID" val="60656f474054ed1e2fb806cd"/>
  <p:tag name="KSO_WM_TEMPLATE_ASSEMBLE_GROUPID" val="60656f474054ed1e2fb806cd"/>
</p:tagLst>
</file>

<file path=ppt/tags/tag288.xml><?xml version="1.0" encoding="utf-8"?>
<p:tagLst xmlns:p="http://schemas.openxmlformats.org/presentationml/2006/main">
  <p:tag name="KSO_WM_UNIT_BLOCK" val="0"/>
  <p:tag name="KSO_WM_UNIT_SM_LIMIT_TYPE" val="2"/>
  <p:tag name="KSO_WM_UNIT_DEC_AREA_ID" val="c613e36dcc3245ce9da02397d5b04ec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51_1*i*2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2"/>
  <p:tag name="KSO_WM_TEMPLATE_ASSEMBLE_XID" val="60656f474054ed1e2fb806cd"/>
  <p:tag name="KSO_WM_TEMPLATE_ASSEMBLE_GROUPID" val="60656f474054ed1e2fb806cd"/>
</p:tagLst>
</file>

<file path=ppt/tags/tag289.xml><?xml version="1.0" encoding="utf-8"?>
<p:tagLst xmlns:p="http://schemas.openxmlformats.org/presentationml/2006/main">
  <p:tag name="KSO_WM_UNIT_BLOCK" val="0"/>
  <p:tag name="KSO_WM_UNIT_SM_LIMIT_TYPE" val="2"/>
  <p:tag name="KSO_WM_UNIT_DEC_AREA_ID" val="21f324cdcb814db69b5a9b3ff2c6b67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451_1*i*3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true},&quot;DecorateInfoY&quot;:{&quot;Pos&quot;:0,&quot;IsAbs&quot;:tru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2"/>
  <p:tag name="KSO_WM_TEMPLATE_ASSEMBLE_XID" val="60656f474054ed1e2fb806cd"/>
  <p:tag name="KSO_WM_TEMPLATE_ASSEMBLE_GROUPID" val="60656f474054ed1e2fb806cd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VALUE" val="1396*105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451_1*d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1a6b7af44af44c0b69b80b13839bd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934fee62fb24a3baacc60bfdbc78f34"/>
  <p:tag name="KSO_WM_UNIT_PLACING_PICTURE" val="b934fee62fb24a3baacc60bfdbc78f34"/>
  <p:tag name="KSO_WM_TEMPLATE_ASSEMBLE_XID" val="60656f474054ed1e2fb806cd"/>
  <p:tag name="KSO_WM_TEMPLATE_ASSEMBLE_GROUPID" val="60656f474054ed1e2fb806cd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51_1*a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7613e85ce8f442597c3b95755a50b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95f4c5975e29405c9bbf1986621c6980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74054ed1e2fb806cd"/>
  <p:tag name="KSO_WM_TEMPLATE_ASSEMBLE_GROUPID" val="60656f474054ed1e2fb806cd"/>
</p:tagLst>
</file>

<file path=ppt/tags/tag2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51_1*f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0"/>
  <p:tag name="KSO_WM_UNIT_SHOW_EDIT_AREA_INDICATION" val="1"/>
  <p:tag name="KSO_WM_CHIP_GROUPID" val="5e6b05596848fb12bee65ac8"/>
  <p:tag name="KSO_WM_CHIP_XID" val="5e6b05596848fb12bee65aca"/>
  <p:tag name="KSO_WM_UNIT_DEC_AREA_ID" val="990fe02a8b6e420faf7fb95176de86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b85111ab18f4c45a85b6e2e175081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74054ed1e2fb806cd"/>
  <p:tag name="KSO_WM_TEMPLATE_ASSEMBLE_GROUPID" val="60656f474054ed1e2fb806cd"/>
</p:tagLst>
</file>

<file path=ppt/tags/tag29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45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7:19&quot;,&quot;maxSize&quot;:{&quot;size1&quot;:42.399999999999999},&quot;minSize&quot;:{&quot;size1&quot;:42.399999999999999},&quot;normalSize&quot;:{&quot;size1&quot;:42.399999999999999},&quot;subLayout&quot;:[{&quot;id&quot;:&quot;2021-04-01T15:37:19&quot;,&quot;margin&quot;:{&quot;bottom&quot;:0.026000002399086952,&quot;left&quot;:14.392999649047852,&quot;right&quot;:3.3859999179840088,&quot;top&quot;:5.0799999237060547},&quot;type&quot;:0},{&quot;id&quot;:&quot;2021-04-01T15:37:19&quot;,&quot;margin&quot;:{&quot;bottom&quot;:4.2329998016357422,&quot;left&quot;:14.392999649047852,&quot;right&quot;:3.3859999179840088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fill_id&quot;:&quot;adf28c2315124bec8cf8b541ab442e67&quot;,&quot;fill_align&quot;:&quot;cm&quot;,&quot;chip_types&quot;:[&quot;picture&quot;]},{&quot;text_align&quot;:&quot;lb&quot;,&quot;text_direction&quot;:&quot;horizontal&quot;,&quot;support_big_font&quot;:true,&quot;fill_id&quot;:&quot;82c0a42de2554881b4adc4a74d34f6d7&quot;,&quot;fill_align&quot;:&quot;lb&quot;,&quot;chip_types&quot;:[&quot;header&quot;]},{&quot;text_align&quot;:&quot;lt&quot;,&quot;text_direction&quot;:&quot;horizontal&quot;,&quot;support_big_font&quot;:true,&quot;fill_id&quot;:&quot;afc437481b33464791464ceca5fa816b&quot;,&quot;fill_align&quot;:&quot;lt&quot;,&quot;chip_types&quot;:[&quot;text&quot;]}]]"/>
  <p:tag name="KSO_WM_CHIP_XID" val="5f2226f7c4814ce96fb13b66"/>
  <p:tag name="KSO_WM_SLIDE_ID" val="diagram2021245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2"/>
  <p:tag name="KSO_WM_TAG_VERSION" val="1.0"/>
  <p:tag name="KSO_WM_SLIDE_LAYOUT" val="a_d_f"/>
  <p:tag name="KSO_WM_SLIDE_LAYOUT_CNT" val="1_1_1"/>
  <p:tag name="KSO_WM_CHIP_DECFILLPROP" val="[]"/>
  <p:tag name="KSO_WM_CHIP_GROUPID" val="5f2226f7c4814ce96fb13b65"/>
  <p:tag name="KSO_WM_SLIDE_BK_DARK_LIGHT" val="2"/>
  <p:tag name="KSO_WM_SLIDE_BACKGROUND_TYPE" val="general"/>
  <p:tag name="KSO_WM_SLIDE_SUPPORT_FEATURE_TYPE" val="0"/>
  <p:tag name="KSO_WM_TEMPLATE_ASSEMBLE_XID" val="60656f474054ed1e2fb806cd"/>
  <p:tag name="KSO_WM_TEMPLATE_ASSEMBLE_GROUPID" val="60656f474054ed1e2fb806cd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296.xml><?xml version="1.0" encoding="utf-8"?>
<p:tagLst xmlns:p="http://schemas.openxmlformats.org/presentationml/2006/main">
  <p:tag name="KSO_WM_UNIT_BLOCK" val="0"/>
  <p:tag name="KSO_WM_UNIT_SM_LIMIT_TYPE" val="2"/>
  <p:tag name="KSO_WM_UNIT_DEC_AREA_ID" val="21077df843294bb29e5881ab0b2d264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51_1*i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TEXT_FILL_FORE_SCHEMECOLOR_INDEX_BRIGHTNESS" val="0"/>
  <p:tag name="KSO_WM_UNIT_TEXT_FILL_FORE_SCHEMECOLOR_INDEX" val="2"/>
  <p:tag name="KSO_WM_UNIT_TEXT_FILL_TYPE" val="1"/>
  <p:tag name="KSO_WM_UNIT_VALUE" val="768"/>
  <p:tag name="KSO_WM_TEMPLATE_ASSEMBLE_XID" val="60656f474054ed1e2fb806cd"/>
  <p:tag name="KSO_WM_TEMPLATE_ASSEMBLE_GROUPID" val="60656f474054ed1e2fb806cd"/>
</p:tagLst>
</file>

<file path=ppt/tags/tag297.xml><?xml version="1.0" encoding="utf-8"?>
<p:tagLst xmlns:p="http://schemas.openxmlformats.org/presentationml/2006/main">
  <p:tag name="KSO_WM_UNIT_BLOCK" val="0"/>
  <p:tag name="KSO_WM_UNIT_SM_LIMIT_TYPE" val="2"/>
  <p:tag name="KSO_WM_UNIT_DEC_AREA_ID" val="c613e36dcc3245ce9da02397d5b04ec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51_1*i*2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2"/>
  <p:tag name="KSO_WM_TEMPLATE_ASSEMBLE_XID" val="60656f474054ed1e2fb806cd"/>
  <p:tag name="KSO_WM_TEMPLATE_ASSEMBLE_GROUPID" val="60656f474054ed1e2fb806cd"/>
</p:tagLst>
</file>

<file path=ppt/tags/tag298.xml><?xml version="1.0" encoding="utf-8"?>
<p:tagLst xmlns:p="http://schemas.openxmlformats.org/presentationml/2006/main">
  <p:tag name="KSO_WM_UNIT_BLOCK" val="0"/>
  <p:tag name="KSO_WM_UNIT_SM_LIMIT_TYPE" val="2"/>
  <p:tag name="KSO_WM_UNIT_DEC_AREA_ID" val="21f324cdcb814db69b5a9b3ff2c6b67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451_1*i*3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true},&quot;DecorateInfoY&quot;:{&quot;Pos&quot;:0,&quot;IsAbs&quot;:true},&quot;DecorateInfoW&quot;:{&quot;IsAbs&quot;:false},&quot;DecorateInfoH&quot;:{&quot;IsAbs&quot;:false},&quot;whChangeMode&quot;:1}"/>
  <p:tag name="KSO_WM_CHIP_GROUPID" val="5f2226f7c4814ce96fb13b65"/>
  <p:tag name="KSO_WM_CHIP_XID" val="5f2226f7c4814ce96fb13b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2"/>
  <p:tag name="KSO_WM_TEMPLATE_ASSEMBLE_XID" val="60656f474054ed1e2fb806cd"/>
  <p:tag name="KSO_WM_TEMPLATE_ASSEMBLE_GROUPID" val="60656f474054ed1e2fb806cd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51_1*a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7613e85ce8f442597c3b95755a50b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95f4c5975e29405c9bbf1986621c6980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74054ed1e2fb806cd"/>
  <p:tag name="KSO_WM_TEMPLATE_ASSEMBLE_GROUPID" val="60656f474054ed1e2fb806cd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51_1*f*1"/>
  <p:tag name="KSO_WM_TEMPLATE_CATEGORY" val="diagram"/>
  <p:tag name="KSO_WM_TEMPLATE_INDEX" val="202124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0"/>
  <p:tag name="KSO_WM_UNIT_SHOW_EDIT_AREA_INDICATION" val="1"/>
  <p:tag name="KSO_WM_CHIP_GROUPID" val="5e6b05596848fb12bee65ac8"/>
  <p:tag name="KSO_WM_CHIP_XID" val="5e6b05596848fb12bee65aca"/>
  <p:tag name="KSO_WM_UNIT_DEC_AREA_ID" val="990fe02a8b6e420faf7fb95176de86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b85111ab18f4c45a85b6e2e175081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74054ed1e2fb806cd"/>
  <p:tag name="KSO_WM_TEMPLATE_ASSEMBLE_GROUPID" val="60656f474054ed1e2fb806cd"/>
</p:tagLst>
</file>

<file path=ppt/tags/tag3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45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7:19&quot;,&quot;maxSize&quot;:{&quot;size1&quot;:42.399999999999999},&quot;minSize&quot;:{&quot;size1&quot;:42.399999999999999},&quot;normalSize&quot;:{&quot;size1&quot;:42.399999999999999},&quot;subLayout&quot;:[{&quot;id&quot;:&quot;2021-04-01T15:37:19&quot;,&quot;margin&quot;:{&quot;bottom&quot;:0.026000002399086952,&quot;left&quot;:14.392999649047852,&quot;right&quot;:3.3859999179840088,&quot;top&quot;:5.0799999237060547},&quot;type&quot;:0},{&quot;id&quot;:&quot;2021-04-01T15:37:19&quot;,&quot;margin&quot;:{&quot;bottom&quot;:4.2329998016357422,&quot;left&quot;:14.392999649047852,&quot;right&quot;:3.3859999179840088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fill_id&quot;:&quot;adf28c2315124bec8cf8b541ab442e67&quot;,&quot;fill_align&quot;:&quot;cm&quot;,&quot;chip_types&quot;:[&quot;picture&quot;]},{&quot;text_align&quot;:&quot;lb&quot;,&quot;text_direction&quot;:&quot;horizontal&quot;,&quot;support_big_font&quot;:true,&quot;fill_id&quot;:&quot;82c0a42de2554881b4adc4a74d34f6d7&quot;,&quot;fill_align&quot;:&quot;lb&quot;,&quot;chip_types&quot;:[&quot;header&quot;]},{&quot;text_align&quot;:&quot;lt&quot;,&quot;text_direction&quot;:&quot;horizontal&quot;,&quot;support_big_font&quot;:true,&quot;fill_id&quot;:&quot;afc437481b33464791464ceca5fa816b&quot;,&quot;fill_align&quot;:&quot;lt&quot;,&quot;chip_types&quot;:[&quot;text&quot;]}]]"/>
  <p:tag name="KSO_WM_CHIP_XID" val="5f2226f7c4814ce96fb13b66"/>
  <p:tag name="KSO_WM_SLIDE_ID" val="diagram2021245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2"/>
  <p:tag name="KSO_WM_TAG_VERSION" val="1.0"/>
  <p:tag name="KSO_WM_SLIDE_LAYOUT" val="a_d_f"/>
  <p:tag name="KSO_WM_SLIDE_LAYOUT_CNT" val="1_1_1"/>
  <p:tag name="KSO_WM_CHIP_DECFILLPROP" val="[]"/>
  <p:tag name="KSO_WM_CHIP_GROUPID" val="5f2226f7c4814ce96fb13b65"/>
  <p:tag name="KSO_WM_SLIDE_BK_DARK_LIGHT" val="2"/>
  <p:tag name="KSO_WM_SLIDE_BACKGROUND_TYPE" val="general"/>
  <p:tag name="KSO_WM_SLIDE_SUPPORT_FEATURE_TYPE" val="0"/>
  <p:tag name="KSO_WM_TEMPLATE_ASSEMBLE_XID" val="60656f474054ed1e2fb806cd"/>
  <p:tag name="KSO_WM_TEMPLATE_ASSEMBLE_GROUPID" val="60656f474054ed1e2fb806cd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4_7*i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64791c0baa7c466399c040fa603fd640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4e454aecefb24e88a213c9af3a1a7fe6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7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674_7*e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fe28866ce3974d659c1efa7aeebccd7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4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3:14:16&quot;,&quot;maxSize&quot;:{&quot;size1&quot;:45.179420414677374},&quot;minSize&quot;:{&quot;size1&quot;:35.87942041467738},&quot;normalSize&quot;:{&quot;size1&quot;:42.47942041467737},&quot;subLayout&quot;:[{&quot;id&quot;:&quot;2020-11-02T13:14:16&quot;,&quot;margin&quot;:{&quot;bottom&quot;:0.1855989396572113,&quot;left&quot;:12.558988571166992,&quot;right&quot;:2.2576775550842285,&quot;top&quot;:5.5572309494018555},&quot;type&quot;:0},{&quot;id&quot;:&quot;2020-11-02T13:14:16&quot;,&quot;maxSize&quot;:{&quot;size1&quot;:38.10321297023302},&quot;minSize&quot;:{&quot;size1&quot;:12.203212970233022},&quot;normalSize&quot;:{&quot;size1&quot;:25.10321297023302},&quot;subLayout&quot;:[{&quot;id&quot;:&quot;2020-11-02T13:14:16&quot;,&quot;margin&quot;:{&quot;bottom&quot;:0.282134085893631,&quot;left&quot;:12.558988571166992,&quot;right&quot;:2.2576775550842285,&quot;top&quot;:0.1759982407093048},&quot;type&quot;:0},{&quot;id&quot;:&quot;2020-11-02T13:14:16&quot;,&quot;margin&quot;:{&quot;bottom&quot;:4.890485763549805,&quot;left&quot;:12.558988571166992,&quot;right&quot;:2.2576775550842285,&quot;top&quot;:0.2699631452560425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9f95991a3224dfcb383d7c"/>
  <p:tag name="KSO_WM_TEMPLATE_ASSEMBLE_GROUPID" val="5f9f75dbe206d3a5ffe8874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9ac5351bde294d52a1a9e6ad08e6a601&quot;,&quot;X&quot;:{&quot;Pos&quot;:1},&quot;Y&quot;:{&quot;Pos&quot;:2}},&quot;whChangeMode&quot;:0}"/>
  <p:tag name="KSO_WM_UNIT_DEC_AREA_ID" val="4888bd01fbb84a2a8c58278df8578006"/>
  <p:tag name="KSO_WM_CHIP_GROUPID" val="5ed745afafe44fab1839bd05"/>
  <p:tag name="KSO_WM_CHIP_XID" val="5ed21bffdaf2e53b70be3ec4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0"/>
  <p:tag name="KSO_WM_TEMPLATE_ASSEMBLE_XID" val="60656e6e4054ed1e2fb7f896"/>
  <p:tag name="KSO_WM_TEMPLATE_ASSEMBLE_GROUPID" val="60656e6e4054ed1e2fb7f896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2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51fc2a00958e4110a7400cf7c5fb9b10"/>
  <p:tag name="KSO_WM_CHIP_GROUPID" val="5ed745afafe44fab1839bd05"/>
  <p:tag name="KSO_WM_CHIP_XID" val="5ed21bffdaf2e53b70be3ec4"/>
  <p:tag name="KSO_WM_UNIT_LINE_FORE_SCHEMECOLOR_INDEX_BRIGHTNESS" val="-0.15"/>
  <p:tag name="KSO_WM_UNIT_LINE_FORE_SCHEMECOLOR_INDEX" val="14"/>
  <p:tag name="KSO_WM_UNIT_LINE_FILL_TYPE" val="2"/>
  <p:tag name="KSO_WM_UNIT_VALUE" val="738"/>
  <p:tag name="KSO_WM_TEMPLATE_ASSEMBLE_XID" val="60656e6e4054ed1e2fb7f896"/>
  <p:tag name="KSO_WM_TEMPLATE_ASSEMBLE_GROUPID" val="60656e6e4054ed1e2fb7f896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bdd0dc24a3f64ec5a6791603e8c61fd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3ca760aed844bcb8fae6eece76dc69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74_1*a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c5351bde294d52a1a9e6ad08e6a60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1f69a0caef54bf784214254c4100a3a"/>
  <p:tag name="KSO_WM_UNIT_TEXT_FILL_FORE_SCHEMECOLOR_INDEX_BRIGHTNESS" val="0"/>
  <p:tag name="KSO_WM_UNIT_TEXT_FILL_FORE_SCHEMECOLOR_INDEX" val="13"/>
  <p:tag name="KSO_WM_UNIT_TEXT_FILL_TYPE" val="1"/>
  <p:tag name="KSO_WM_TEMPLATE_ASSEMBLE_XID" val="60656e6e4054ed1e2fb7f896"/>
  <p:tag name="KSO_WM_TEMPLATE_ASSEMBLE_GROUPID" val="60656e6e4054ed1e2fb7f896"/>
</p:tagLst>
</file>

<file path=ppt/tags/tag3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74_1*f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5"/>
  <p:tag name="KSO_WM_UNIT_SHOW_EDIT_AREA_INDICATION" val="1"/>
  <p:tag name="KSO_WM_CHIP_GROUPID" val="5e6b05596848fb12bee65ac8"/>
  <p:tag name="KSO_WM_CHIP_XID" val="5e6b05596848fb12bee65aca"/>
  <p:tag name="KSO_WM_UNIT_DEC_AREA_ID" val="3e2be86fb4a64c0e9d1715b8bc40bc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3287027075e4569b877af43d959f31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6e4054ed1e2fb7f896"/>
  <p:tag name="KSO_WM_TEMPLATE_ASSEMBLE_GROUPID" val="60656e6e4054ed1e2fb7f896"/>
</p:tagLst>
</file>

<file path=ppt/tags/tag3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74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a355c80c5954ee09524de9ebc4c51fa&quot;,&quot;fill_align&quot;:&quot;cm&quot;,&quot;text_align&quot;:&quot;cm&quot;,&quot;text_direction&quot;:&quot;horizontal&quot;,&quot;chip_types&quot;:[&quot;header&quot;]},{&quot;fill_id&quot;:&quot;d54c11053c694c528a73c81ffd135bd4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d21bffdaf2e53b70be3ec4"/>
  <p:tag name="KSO_WM_SLIDE_ID" val="diagram2020757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0*396"/>
  <p:tag name="KSO_WM_SLIDE_POSITION" val="48*71"/>
  <p:tag name="KSO_WM_TAG_VERSION" val="1.0"/>
  <p:tag name="KSO_WM_SLIDE_LAYOUT" val="a_f"/>
  <p:tag name="KSO_WM_SLIDE_LAYOUT_CNT" val="1_1"/>
  <p:tag name="KSO_WM_CHIP_DECFILLPROP" val="[]"/>
  <p:tag name="KSO_WM_CHIP_GROUPID" val="5ed745afafe44fab1839bd05"/>
  <p:tag name="KSO_WM_SLIDE_BK_DARK_LIGHT" val="2"/>
  <p:tag name="KSO_WM_SLIDE_BACKGROUND_TYPE" val="general"/>
  <p:tag name="KSO_WM_SLIDE_SUPPORT_FEATURE_TYPE" val="0"/>
  <p:tag name="KSO_WM_TEMPLATE_ASSEMBLE_XID" val="60656e6e4054ed1e2fb7f896"/>
  <p:tag name="KSO_WM_TEMPLATE_ASSEMBLE_GROUPID" val="60656e6e4054ed1e2fb7f896"/>
  <p:tag name="KSO_WM_SLIDE_LAYOUT_INFO" val="{&quot;direction&quot;:1,&quot;id&quot;:&quot;2021-04-01T14:58:30&quot;,&quot;maxSize&quot;:{&quot;size1&quot;:32.5},&quot;minSize&quot;:{&quot;size1&quot;:32.5},&quot;normalSize&quot;:{&quot;size1&quot;:32.5},&quot;subLayout&quot;:[{&quot;id&quot;:&quot;2021-04-01T14:58:30&quot;,&quot;margin&quot;:{&quot;bottom&quot;:6.7729997634887695,&quot;left&quot;:1.6929999589920044,&quot;right&quot;:2.1170001029968262,&quot;top&quot;:5.9270000457763672},&quot;type&quot;:0},{&quot;id&quot;:&quot;2021-04-01T14:58:30&quot;,&quot;margin&quot;:{&quot;bottom&quot;:4.2329998016357422,&quot;left&quot;:0.42300000786781311,&quot;right&quot;:4.6570000648498535,&quot;top&quot;:4.2329998016357422},&quot;type&quot;:0}],&quot;type&quot;:0}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95e310cb6e0b4455bdf32db4471918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8f20351b3b4a47ac6372d31720b075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fb170c4afe2647b5831d4b545818fd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41faf6eb4549a48957e7a4c604538e"/>
  <p:tag name="KSO_WM_SLIDE_BACKGROUND_TYPE" val="bottomTop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d806ce65f6f6447585e5258712921f6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1d150442ff45d4a91e1361b41682d1"/>
  <p:tag name="KSO_WM_SLIDE_BACKGROUND_TYPE" val="bottomTop"/>
</p:tagLst>
</file>

<file path=ppt/tags/tag316.xml><?xml version="1.0" encoding="utf-8"?>
<p:tagLst xmlns:p="http://schemas.openxmlformats.org/presentationml/2006/main">
  <p:tag name="KSO_WM_UNIT_BLOCK" val="0"/>
  <p:tag name="KSO_WM_UNIT_DEC_AREA_ID" val="62e8a7ef88484c27907bbead105ca5a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59_1*i*2"/>
  <p:tag name="KSO_WM_TEMPLATE_CATEGORY" val="diagram"/>
  <p:tag name="KSO_WM_TEMPLATE_INDEX" val="20212759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226a74c4814ce96fb160ea"/>
  <p:tag name="KSO_WM_CHIP_XID" val="5f226a74c4814ce96fb160e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18"/>
  <p:tag name="KSO_WM_TEMPLATE_ASSEMBLE_XID" val="60656f434054ed1e2fb8068a"/>
  <p:tag name="KSO_WM_TEMPLATE_ASSEMBLE_GROUPID" val="60656f434054ed1e2fb8068a"/>
</p:tagLst>
</file>

<file path=ppt/tags/tag317.xml><?xml version="1.0" encoding="utf-8"?>
<p:tagLst xmlns:p="http://schemas.openxmlformats.org/presentationml/2006/main">
  <p:tag name="KSO_WM_UNIT_BLOCK" val="0"/>
  <p:tag name="KSO_WM_UNIT_DEC_AREA_ID" val="f73bda84c42e4735b3f5d092a816bbc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59_1*i*3"/>
  <p:tag name="KSO_WM_TEMPLATE_CATEGORY" val="diagram"/>
  <p:tag name="KSO_WM_TEMPLATE_INDEX" val="20212759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226a74c4814ce96fb160ea"/>
  <p:tag name="KSO_WM_CHIP_XID" val="5f226a74c4814ce96fb160eb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494"/>
  <p:tag name="KSO_WM_TEMPLATE_ASSEMBLE_XID" val="60656f434054ed1e2fb8068a"/>
  <p:tag name="KSO_WM_TEMPLATE_ASSEMBLE_GROUPID" val="60656f434054ed1e2fb8068a"/>
</p:tagLst>
</file>

<file path=ppt/tags/tag318.xml><?xml version="1.0" encoding="utf-8"?>
<p:tagLst xmlns:p="http://schemas.openxmlformats.org/presentationml/2006/main">
  <p:tag name="KSO_WM_UNIT_BLOCK" val="0"/>
  <p:tag name="KSO_WM_UNIT_DEC_AREA_ID" val="69bd12f14aa74ace9c6c03891def0a0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759_1*i*4"/>
  <p:tag name="KSO_WM_TEMPLATE_CATEGORY" val="diagram"/>
  <p:tag name="KSO_WM_TEMPLATE_INDEX" val="20212759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6a74c4814ce96fb160ea"/>
  <p:tag name="KSO_WM_CHIP_XID" val="5f226a74c4814ce96fb160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434054ed1e2fb8068a"/>
  <p:tag name="KSO_WM_TEMPLATE_ASSEMBLE_GROUPID" val="60656f434054ed1e2fb8068a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59_1*a*1"/>
  <p:tag name="KSO_WM_TEMPLATE_CATEGORY" val="diagram"/>
  <p:tag name="KSO_WM_TEMPLATE_INDEX" val="2021275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3eb6b3f979d46e493c1917cad3317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1d55dbbc9dc45d993ba9743888d0d56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34054ed1e2fb8068a"/>
  <p:tag name="KSO_WM_TEMPLATE_ASSEMBLE_GROUPID" val="60656f434054ed1e2fb8068a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a079e14ceb58491aad75e2c23b1818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9978a0f6c9f45dfaa092fc297ff85bc"/>
  <p:tag name="KSO_WM_SLIDE_BACKGROUND_TYPE" val="frame"/>
</p:tagLst>
</file>

<file path=ppt/tags/tag3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59_1*f*1"/>
  <p:tag name="KSO_WM_TEMPLATE_CATEGORY" val="diagram"/>
  <p:tag name="KSO_WM_TEMPLATE_INDEX" val="202127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c07668e148ec4dedb584cf41d419c68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6cef0f8446c402e9cadb6d53159676d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434054ed1e2fb8068a"/>
  <p:tag name="KSO_WM_TEMPLATE_ASSEMBLE_GROUPID" val="60656f434054ed1e2fb8068a"/>
</p:tagLst>
</file>

<file path=ppt/tags/tag3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59"/>
  <p:tag name="KSO_WM_SLIDE_BACKGROUND" val="[&quot;bottomTop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6969a5984fe4426badf670db1829be36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true,&quot;fill_id&quot;:&quot;638fc320fad547f2a2c9e7fbae56f76d&quot;,&quot;fill_align&quot;:&quot;cm&quot;,&quot;chip_types&quot;:[&quot;diagram&quot;,&quot;text&quot;,&quot;picture&quot;,&quot;chart&quot;,&quot;table&quot;]}]]"/>
  <p:tag name="KSO_WM_CHIP_XID" val="5f226a74c4814ce96fb160eb"/>
  <p:tag name="KSO_WM_SLIDE_ID" val="diagram202127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7"/>
  <p:tag name="KSO_WM_SLIDE_POSITION" val="0*72"/>
  <p:tag name="KSO_WM_TAG_VERSION" val="1.0"/>
  <p:tag name="KSO_WM_SLIDE_LAYOUT" val="a_f"/>
  <p:tag name="KSO_WM_SLIDE_LAYOUT_CNT" val="1_1"/>
  <p:tag name="KSO_WM_CHIP_DECFILLPROP" val="[]"/>
  <p:tag name="KSO_WM_CHIP_GROUPID" val="5f226a74c4814ce96fb160ea"/>
  <p:tag name="KSO_WM_SLIDE_BK_DARK_LIGHT" val="2"/>
  <p:tag name="KSO_WM_SLIDE_BACKGROUND_TYPE" val="bottomTop"/>
  <p:tag name="KSO_WM_SLIDE_SUPPORT_FEATURE_TYPE" val="0"/>
  <p:tag name="KSO_WM_TEMPLATE_ASSEMBLE_XID" val="60656f434054ed1e2fb8068a"/>
  <p:tag name="KSO_WM_TEMPLATE_ASSEMBLE_GROUPID" val="60656f434054ed1e2fb8068a"/>
  <p:tag name="KSO_WM_SLIDE_LAYOUT_INFO" val="{&quot;backgroundInfo&quot;:[{&quot;bottom&quot;:0,&quot;bottomAbs&quot;:false,&quot;left&quot;:0,&quot;leftAbs&quot;:false,&quot;right&quot;:0,&quot;rightAbs&quot;:false,&quot;top&quot;:0.74074070000000003,&quot;topAbs&quot;:false,&quot;type&quot;:&quot;bottomTop&quot;}],&quot;id&quot;:&quot;2021-04-01T15:36:40&quot;,&quot;maxSize&quot;:{&quot;size1&quot;:42.200000000000003},&quot;minSize&quot;:{&quot;size1&quot;:42.200000000000003},&quot;normalSize&quot;:{&quot;size1&quot;:42.200000000000003},&quot;subLayout&quot;:[{&quot;id&quot;:&quot;2021-04-01T15:36:40&quot;,&quot;margin&quot;:{&quot;bottom&quot;:3.3870000839233398,&quot;left&quot;:4.6570000648498535,&quot;right&quot;:4.6570000648498535,&quot;top&quot;:1.2699999809265137},&quot;type&quot;:0},{&quot;id&quot;:&quot;2021-04-01T15:36:40&quot;,&quot;margin&quot;:{&quot;bottom&quot;:3.3870000839233398,&quot;left&quot;:6.7729997634887695,&quot;right&quot;:6.7729997634887695,&quot;top&quot;:0},&quot;type&quot;:0}],&quot;type&quot;:0}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4_7*i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64791c0baa7c466399c040fa603fd640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4e454aecefb24e88a213c9af3a1a7fe6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7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674_7*e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fe28866ce3974d659c1efa7aeebccd7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25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4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3:14:16&quot;,&quot;maxSize&quot;:{&quot;size1&quot;:45.179420414677374},&quot;minSize&quot;:{&quot;size1&quot;:35.87942041467738},&quot;normalSize&quot;:{&quot;size1&quot;:42.47942041467737},&quot;subLayout&quot;:[{&quot;id&quot;:&quot;2020-11-02T13:14:16&quot;,&quot;margin&quot;:{&quot;bottom&quot;:0.1855989396572113,&quot;left&quot;:12.558988571166992,&quot;right&quot;:2.2576775550842285,&quot;top&quot;:5.5572309494018555},&quot;type&quot;:0},{&quot;id&quot;:&quot;2020-11-02T13:14:16&quot;,&quot;maxSize&quot;:{&quot;size1&quot;:38.10321297023302},&quot;minSize&quot;:{&quot;size1&quot;:12.203212970233022},&quot;normalSize&quot;:{&quot;size1&quot;:25.10321297023302},&quot;subLayout&quot;:[{&quot;id&quot;:&quot;2020-11-02T13:14:16&quot;,&quot;margin&quot;:{&quot;bottom&quot;:0.282134085893631,&quot;left&quot;:12.558988571166992,&quot;right&quot;:2.2576775550842285,&quot;top&quot;:0.1759982407093048},&quot;type&quot;:0},{&quot;id&quot;:&quot;2020-11-02T13:14:16&quot;,&quot;margin&quot;:{&quot;bottom&quot;:4.890485763549805,&quot;left&quot;:12.558988571166992,&quot;right&quot;:2.2576775550842285,&quot;top&quot;:0.2699631452560425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9f95991a3224dfcb383d7c"/>
  <p:tag name="KSO_WM_TEMPLATE_ASSEMBLE_GROUPID" val="5f9f75dbe206d3a5ffe8874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28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329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6dcdb0789af3404095e0ceab0ecb54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07329aabb446efbdb1c2c012609294"/>
  <p:tag name="KSO_WM_SLIDE_BACKGROUND_TYPE" val="frame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3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3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40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SLIDE_ID" val="diagram202090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4*879"/>
  <p:tag name="KSO_WM_SLIDE_POSITION" val="36*-170"/>
  <p:tag name="KSO_WM_TAG_VERSION" val="1.0"/>
  <p:tag name="KSO_WM_SLIDE_LAYOUT" val="a_f"/>
  <p:tag name="KSO_WM_SLIDE_LAYOUT_CNT" val="1_1"/>
  <p:tag name="KSO_WM_CHIP_DECFILLPROP" val="[]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31.19999999999999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CAN_ADD_NAVIGATION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38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6615_1*ζ_h_i*1_1_1"/>
  <p:tag name="KSO_WM_TEMPLATE_CATEGORY" val="diagram"/>
  <p:tag name="KSO_WM_TEMPLATE_INDEX" val="20216615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7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PICTURE_TOWARD" val="1"/>
  <p:tag name="KSO_WM_UNIT_VALUE" val="1379*1507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6615_1*ζ_h_d*1_1_1"/>
  <p:tag name="KSO_WM_TEMPLATE_CATEGORY" val="diagram"/>
  <p:tag name="KSO_WM_TEMPLATE_INDEX" val="20216615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34.xml><?xml version="1.0" encoding="utf-8"?>
<p:tagLst xmlns:p="http://schemas.openxmlformats.org/presentationml/2006/main">
  <p:tag name="KSO_WM_SLIDE_BACKGROUND_TYPE" val="frame"/>
</p:tagLst>
</file>

<file path=ppt/tags/tag3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32_1*f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07d42e7a557c480bb239dd4d36dd2d3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a2f11842ffb24742be6c3c047d565edd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3"/>
  <p:tag name="KSO_WM_TEMPLATE_ASSEMBLE_GROUPID" val="6065703f4054ed1e2fb8149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032_1*i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bd2141fac44da9ad18283ac7d2828f"/>
  <p:tag name="KSO_WM_UNIT_TYPE" val="i"/>
  <p:tag name="KSO_WM_UNIT_INDEX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195998712faa657ab86"/>
  <p:tag name="KSO_WM_CHIP_XID" val="5fadf195998712faa657ab8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3f4054ed1e2fb81493"/>
  <p:tag name="KSO_WM_TEMPLATE_ASSEMBLE_GROUPID" val="6065703f4054ed1e2fb81493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3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32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046a24402aa84fab9950226b440a17c8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20916184201d4f298034d43814fcc4fa&quot;,&quot;fill_align&quot;:&quot;lb&quot;,&quot;chip_types&quot;:[&quot;text&quot;]}]]"/>
  <p:tag name="KSO_WM_CHIP_XID" val="5fadf195998712faa657ab87"/>
  <p:tag name="KSO_WM_SLIDE_ID" val="diagram20217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348"/>
  <p:tag name="KSO_WM_SLIDE_POSITION" val="0*95"/>
  <p:tag name="KSO_WM_TAG_VERSION" val="1.0"/>
  <p:tag name="KSO_WM_SLIDE_LAYOUT" val="d_f"/>
  <p:tag name="KSO_WM_SLIDE_LAYOUT_CNT" val="1_1"/>
  <p:tag name="KSO_WM_CHIP_DECFILLPROP" val="[]"/>
  <p:tag name="KSO_WM_CHIP_GROUPID" val="5fadf195998712faa657ab86"/>
  <p:tag name="KSO_WM_SLIDE_BK_DARK_LIGHT" val="2"/>
  <p:tag name="KSO_WM_SLIDE_BACKGROUND_TYPE" val="general"/>
  <p:tag name="KSO_WM_SLIDE_SUPPORT_FEATURE_TYPE" val="8"/>
  <p:tag name="KSO_WM_TEMPLATE_ASSEMBLE_XID" val="6065703f4054ed1e2fb81493"/>
  <p:tag name="KSO_WM_TEMPLATE_ASSEMBLE_GROUPID" val="6065703f4054ed1e2fb81493"/>
  <p:tag name="KSO_WM_SLIDE_LAYOUT_INFO" val="{&quot;direction&quot;:1,&quot;id&quot;:&quot;2021-04-01T16:15:33&quot;,&quot;maxSize&quot;:{&quot;size1&quot;:58.799999999999997},&quot;minSize&quot;:{&quot;size1&quot;:38.799999999999997},&quot;normalSize&quot;:{&quot;size1&quot;:44.424999999999997},&quot;subLayout&quot;:[{&quot;id&quot;:&quot;2021-04-01T16:15:33&quot;,&quot;margin&quot;:{&quot;bottom&quot;:1.6929999589920044,&quot;left&quot;:2.1170001029968262,&quot;right&quot;:0,&quot;top&quot;:1.6929999589920044},&quot;type&quot;:0},{&quot;id&quot;:&quot;2021-04-01T16:15:33&quot;,&quot;margin&quot;:{&quot;bottom&quot;:1.6929999589920044,&quot;left&quot;:1.6929999589920044,&quot;right&quot;:1.6929999589920044,&quot;top&quot;:1.6929999589920044},&quot;type&quot;:0}],&quot;type&quot;:0}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0_1*f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ad27457fe1af44dbb35457768925e8e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4f790320b284c4283b4ba14aa0e3ab7"/>
  <p:tag name="KSO_WM_UNIT_TEXT_FILL_FORE_SCHEMECOLOR_INDEX_BRIGHTNESS" val="0.25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40_1*i*4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f1a943c8d7b4e719b6703b93f9d97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707e4054ed1e2fb8165a"/>
  <p:tag name="KSO_WM_TEMPLATE_ASSEMBLE_GROUPID" val="6065707e4054ed1e2fb8165a"/>
</p:tagLst>
</file>

<file path=ppt/tags/tag35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XID" val="5fd0717e1fa9d42129da611b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71*614"/>
  <p:tag name="KSO_WM_SLIDE_POSITION" val="0*96"/>
  <p:tag name="KSO_WM_TAG_VERSION" val="1.0"/>
  <p:tag name="KSO_WM_SLIDE_LAYOUT" val="a_f"/>
  <p:tag name="KSO_WM_SLIDE_LAYOUT_CNT" val="1_1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  <p:tag name="KSO_WM_TEMPLATE_THUMBS_INDEX" val="1、4、7、12、13、14、15、16、17、18、20、24、25、28、33、36、40、43、44"/>
  <p:tag name="KSO_WM_SLIDE_LAYOUT_INFO" val="{&quot;id&quot;:&quot;2021-04-01T16:20:25&quot;,&quot;maxSize&quot;:{&quot;size1&quot;:37.600000000000001},&quot;minSize&quot;:{&quot;size1&quot;:37.600000000000001},&quot;normalSize&quot;:{&quot;size1&quot;:37.600000000000001},&quot;subLayout&quot;:[{&quot;id&quot;:&quot;2021-04-01T16:20:25&quot;,&quot;margin&quot;:{&quot;bottom&quot;:0.81999999284744263,&quot;left&quot;:2.1170001029968262,&quot;right&quot;:11.852999687194824,&quot;top&quot;:3.3870000839233398},&quot;type&quot;:0},{&quot;id&quot;:&quot;2021-04-01T16:20:25&quot;,&quot;margin&quot;:{&quot;bottom&quot;:5.5390005111694336,&quot;left&quot;:2.1170001029968262,&quot;right&quot;:11.852999687194824,&quot;top&quot;:0.026000002399086952},&quot;type&quot;:0}],&quot;type&quot;:0}"/>
  <p:tag name="KSO_WM_SLIDE_CAN_ADD_NAVIGATION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4_7*i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64791c0baa7c466399c040fa603fd640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4e454aecefb24e88a213c9af3a1a7fe6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7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</p:tagLst>
</file>

<file path=ppt/tags/tag355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674_7*e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fe28866ce3974d659c1efa7aeebccd7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56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4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3:14:16&quot;,&quot;maxSize&quot;:{&quot;size1&quot;:45.179420414677374},&quot;minSize&quot;:{&quot;size1&quot;:35.87942041467738},&quot;normalSize&quot;:{&quot;size1&quot;:42.47942041467737},&quot;subLayout&quot;:[{&quot;id&quot;:&quot;2020-11-02T13:14:16&quot;,&quot;margin&quot;:{&quot;bottom&quot;:0.1855989396572113,&quot;left&quot;:12.558988571166992,&quot;right&quot;:2.2576775550842285,&quot;top&quot;:5.5572309494018555},&quot;type&quot;:0},{&quot;id&quot;:&quot;2020-11-02T13:14:16&quot;,&quot;maxSize&quot;:{&quot;size1&quot;:38.10321297023302},&quot;minSize&quot;:{&quot;size1&quot;:12.203212970233022},&quot;normalSize&quot;:{&quot;size1&quot;:25.10321297023302},&quot;subLayout&quot;:[{&quot;id&quot;:&quot;2020-11-02T13:14:16&quot;,&quot;margin&quot;:{&quot;bottom&quot;:0.282134085893631,&quot;left&quot;:12.558988571166992,&quot;right&quot;:2.2576775550842285,&quot;top&quot;:0.1759982407093048},&quot;type&quot;:0},{&quot;id&quot;:&quot;2020-11-02T13:14:16&quot;,&quot;margin&quot;:{&quot;bottom&quot;:4.890485763549805,&quot;left&quot;:12.558988571166992,&quot;right&quot;:2.2576775550842285,&quot;top&quot;:0.2699631452560425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9f95991a3224dfcb383d7c"/>
  <p:tag name="KSO_WM_TEMPLATE_ASSEMBLE_GROUPID" val="5f9f75dbe206d3a5ffe8874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40cbed385441cb8bb854fdb404af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eda5f51e9b2451188f786c5ba476474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af"/>
  <p:tag name="KSO_WM_TEMPLATE_ASSEMBLE_GROUPID" val="60656efa4054ed1e2fb801af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890_1*d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040424bf5f4cabacb2b5de21c8aa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627a52f11cf4caa8fa1d02337aec9d3"/>
  <p:tag name="KSO_WM_UNIT_PLACING_PICTURE" val="4627a52f11cf4caa8fa1d02337aec9d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f"/>
  <p:tag name="KSO_WM_TEMPLATE_ASSEMBLE_GROUPID" val="60656efa4054ed1e2fb801af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890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XID" val="5f6d96349c98c299aacc02c7"/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a_d"/>
  <p:tag name="KSO_WM_SLIDE_LAYOUT_CNT" val="1_1"/>
  <p:tag name="KSO_WM_CHIP_DECFILLPROP" val="[]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f"/>
  <p:tag name="KSO_WM_TEMPLATE_ASSEMBLE_GROUPID" val="60656efa4054ed1e2fb801af"/>
  <p:tag name="KSO_WM_TEMPLATE_THUMBS_INDEX" val="1、4、7、12、13、14、15、16、17、18、20、24、25、28、33、36、40、43、44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2&quot;,&quot;maxSize&quot;:{&quot;size1&quot;:31.100000000000001},&quot;minSize&quot;:{&quot;size1&quot;:20.100000000000001},&quot;normalSize&quot;:{&quot;size1&quot;:20.100000000000001},&quot;subLayout&quot;:[{&quot;id&quot;:&quot;2021-04-01T15:23:42&quot;,&quot;margin&quot;:{&quot;bottom&quot;:0.026000002399086952,&quot;left&quot;:1.6929999589920044,&quot;right&quot;:1.6929999589920044,&quot;top&quot;:1.6929999589920044},&quot;type&quot;:0},{&quot;id&quot;:&quot;2021-04-01T15:23:42&quot;,&quot;margin&quot;:{&quot;bottom&quot;:1.6929999589920044,&quot;left&quot;:1.6929999589920044,&quot;right&quot;:1.6929999589920044,&quot;top&quot;:0.81999999284744263},&quot;type&quot;:0}],&quot;type&quot;:0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74_1*i*1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22"/>
  <p:tag name="KSO_WM_UNIT_COLOR_SCHEME_PARENT_PAGE" val="0_1"/>
  <p:tag name="KSO_WM_UNIT_FOIL_COLOR" val="1"/>
  <p:tag name="KSO_WM_UNIT_ADJUSTLAYOUT_ID" val="2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UNIT_VALUE" val="1272*16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074_1*d*1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ADJUSTLAYOUT_ID" val="7"/>
  <p:tag name="KSO_WM_UNIT_PICTURE_CLIP_FLAG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74_1*i*2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ADJUSTLAYOUT_ID" val="6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74_1*i*3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33"/>
  <p:tag name="KSO_WM_UNIT_COLOR_SCHEME_PARENT_PAGE" val="0_1"/>
  <p:tag name="KSO_WM_UNIT_ADJUSTLAYOUT_ID" val="3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74_1*i*4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74_1*i*5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43"/>
  <p:tag name="KSO_WM_UNIT_COLOR_SCHEME_PARENT_PAGE" val="0_1"/>
  <p:tag name="KSO_WM_UNIT_DECOLORIZATION" val="1"/>
  <p:tag name="KSO_WM_UNIT_ADJUSTLAYOUT_ID" val="43"/>
  <p:tag name="KSO_WM_UNIT_LINE_FORE_SCHEMECOLOR_INDEX_BRIGHTNESS" val="-0.25"/>
  <p:tag name="KSO_WM_UNIT_LINE_FORE_SCHEMECOLOR_INDEX" val="14"/>
  <p:tag name="KSO_WM_UNIT_LINE_FILL_TYPE" val="2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3074_1*i*6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13"/>
  <p:tag name="KSO_WM_UNIT_COLOR_SCHEME_PARENT_PAGE" val="0_1"/>
  <p:tag name="KSO_WM_UNIT_DECOLORIZATION" val="1"/>
  <p:tag name="KSO_WM_UNIT_ADJUSTLAYOUT_ID" val="13"/>
  <p:tag name="KSO_WM_UNIT_FILL_FORE_SCHEMECOLOR_INDEX_BRIGHTNESS" val="0"/>
  <p:tag name="KSO_WM_UNIT_FILL_FORE_SCHEMECOLOR_INDEX" val="13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074_1*a*1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ADJUSTLAYOUT_ID" val="4"/>
  <p:tag name="KSO_WM_UNIT_TEXT_PART_ID_V2" val="a-1-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074_1*f*1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ADJUSTLAYOUT_ID" val="9"/>
  <p:tag name="KSO_WM_UNIT_TEXT_PART_ID_V2" val="d-1-1"/>
  <p:tag name="KSO_WM_UNIT_TEXT_FILL_FORE_SCHEMECOLOR_INDEX_BRIGHTNESS" val="0.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PRESET_TEXT" val="单击此处添加正文，文字是您思想的提炼，请尽量言简意赅的阐述观点。"/>
  <p:tag name="KSO_WM_UNIT_TEXT_PART_ID" val="1-b"/>
  <p:tag name="KSO_WM_UNIT_TEXT_PART_SIZE" val="84.88*224.5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74_1*f*2"/>
  <p:tag name="KSO_WM_TEMPLATE_CATEGORY" val="diagram"/>
  <p:tag name="KSO_WM_TEMPLATE_INDEX" val="2019307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ADJUSTLAYOUT_ID" val="10"/>
  <p:tag name="KSO_WM_UNIT_TEXT_PART_ID_V2" val="d-1-1"/>
  <p:tag name="KSO_WM_UNIT_TEXT_FILL_FORE_SCHEMECOLOR_INDEX_BRIGHTNESS" val="0.5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BEAUTIFY_FLAG" val="#wm#"/>
  <p:tag name="KSO_WM_TEMPLATE_CATEGORY" val="diagram"/>
  <p:tag name="KSO_WM_TEMPLATE_INDEX" val="20193074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XID" val="5f6d96349c98c299aacc02c7"/>
  <p:tag name="KSO_WM_SLIDE_ID" val="diagram20193074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5*360"/>
  <p:tag name="KSO_WM_SLIDE_POSITION" val="47*97"/>
  <p:tag name="KSO_WM_TAG_VERSION" val="1.0"/>
  <p:tag name="KSO_WM_SLIDE_LAYOUT" val="a_d_f"/>
  <p:tag name="KSO_WM_SLIDE_LAYOUT_CNT" val="1_1_2"/>
  <p:tag name="KSO_WM_CHIP_DECFILLPROP" val="[]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f"/>
  <p:tag name="KSO_WM_TEMPLATE_ASSEMBLE_GROUPID" val="60656efa4054ed1e2fb801af"/>
  <p:tag name="KSO_WM_TEMPLATE_THUMBS_INDEX" val="1、6、10、14、20、26、27、28、29、31"/>
  <p:tag name="KSO_WM_SLIDE_CAN_ADD_NAVIGATION" val="1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96_1*i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5071e9ba4ac420a9b9c98504f2d22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708d94747e3ea6e292a800"/>
  <p:tag name="KSO_WM_CHIP_XID" val="5f708d94747e3ea6e292a8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a04054ed1e2fb80d95"/>
  <p:tag name="KSO_WM_TEMPLATE_ASSEMBLE_GROUPID" val="60656fa04054ed1e2fb80d95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96_1*a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7333a96228542d98d85b7ba28a2e54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f488f7a9b7b428182a3dc3c96efbe67"/>
  <p:tag name="KSO_WM_UNIT_TEXT_FILL_FORE_SCHEMECOLOR_INDEX_BRIGHTNESS" val="0"/>
  <p:tag name="KSO_WM_UNIT_TEXT_FILL_FORE_SCHEMECOLOR_INDEX" val="13"/>
  <p:tag name="KSO_WM_UNIT_TEXT_FILL_TYPE" val="1"/>
  <p:tag name="KSO_WM_TEMPLATE_ASSEMBLE_XID" val="60656fa04054ed1e2fb80d95"/>
  <p:tag name="KSO_WM_TEMPLATE_ASSEMBLE_GROUPID" val="60656fa04054ed1e2fb80d95"/>
</p:tagLst>
</file>

<file path=ppt/tags/tag3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96_1*f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2"/>
  <p:tag name="KSO_WM_UNIT_SHOW_EDIT_AREA_INDICATION" val="1"/>
  <p:tag name="KSO_WM_CHIP_GROUPID" val="5e6b05596848fb12bee65ac8"/>
  <p:tag name="KSO_WM_CHIP_XID" val="5e6b05596848fb12bee65aca"/>
  <p:tag name="KSO_WM_UNIT_DEC_AREA_ID" val="6362bfb3d28343eeb7b9f042896a9d3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6cafff332fa4e3daae12bb33521c3e5"/>
  <p:tag name="KSO_WM_UNIT_TEXT_FILL_FORE_SCHEMECOLOR_INDEX_BRIGHTNESS" val="0.25"/>
  <p:tag name="KSO_WM_UNIT_TEXT_FILL_FORE_SCHEMECOLOR_INDEX" val="13"/>
  <p:tag name="KSO_WM_UNIT_TEXT_FILL_TYPE" val="1"/>
  <p:tag name="KSO_WM_TEMPLATE_ASSEMBLE_XID" val="60656fa04054ed1e2fb80d95"/>
  <p:tag name="KSO_WM_TEMPLATE_ASSEMBLE_GROUPID" val="60656fa04054ed1e2fb80d95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UNIT_VALUE" val="105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796_1*d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f12da9efbec459d9f3f8d8ec0a9f23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51ca58af6a848718e23ec2734c8fe03"/>
  <p:tag name="KSO_WM_UNIT_PLACING_PICTURE" val="a51ca58af6a848718e23ec2734c8fe0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a04054ed1e2fb80d95"/>
  <p:tag name="KSO_WM_TEMPLATE_ASSEMBLE_GROUPID" val="60656fa04054ed1e2fb80d95"/>
</p:tagLst>
</file>

<file path=ppt/tags/tag3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96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big_font&quot;:false,&quot;picture_toward&quot;:0,&quot;picture_dockside&quot;:[],&quot;fill_id&quot;:&quot;2cb183515b8641c9ace778787b87942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9a6bdccd29e94bd69f8c779b7e642031&quot;,&quot;fill_align&quot;:&quot;lt&quot;,&quot;chip_types&quot;:[&quot;text&quot;]},{&quot;text_align&quot;:&quot;lt&quot;,&quot;text_direction&quot;:&quot;horizontal&quot;,&quot;support_features&quot;:[&quot;collage&quot;,&quot;carousel&quot;],&quot;support_big_font&quot;:false,&quot;picture_toward&quot;:0,&quot;picture_dockside&quot;:[],&quot;fill_id&quot;:&quot;577d36910ae04ab595296b66134fbb6f&quot;,&quot;fill_align&quot;:&quot;cm&quot;,&quot;chip_types&quot;:[&quot;diagram&quot;,&quot;text&quot;,&quot;picture&quot;,&quot;chart&quot;,&quot;table&quot;,&quot;video&quot;]}]]"/>
  <p:tag name="KSO_WM_CHIP_XID" val="5f708d94747e3ea6e292a801"/>
  <p:tag name="KSO_WM_SLIDE_ID" val="diagram2021479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a_d_f"/>
  <p:tag name="KSO_WM_SLIDE_LAYOUT_CNT" val="1_1_1"/>
  <p:tag name="KSO_WM_CHIP_DECFILLPROP" val="[]"/>
  <p:tag name="KSO_WM_CHIP_GROUPID" val="5f708d94747e3ea6e292a800"/>
  <p:tag name="KSO_WM_SLIDE_BK_DARK_LIGHT" val="2"/>
  <p:tag name="KSO_WM_SLIDE_BACKGROUND_TYPE" val="general"/>
  <p:tag name="KSO_WM_SLIDE_SUPPORT_FEATURE_TYPE" val="3"/>
  <p:tag name="KSO_WM_TEMPLATE_ASSEMBLE_XID" val="60656fa04054ed1e2fb80d95"/>
  <p:tag name="KSO_WM_TEMPLATE_ASSEMBLE_GROUPID" val="60656fa04054ed1e2fb80d95"/>
  <p:tag name="KSO_WM_TEMPLATE_THUMBS_INDEX" val="1、4、7、12、13、14、15、16、17、18、20、24、25、28、33、36、40、43、44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56:14&quot;,&quot;maxSize&quot;:{&quot;size1&quot;:28.899672218605321},&quot;minSize&quot;:{&quot;size1&quot;:17.899672218605321},&quot;normalSize&quot;:{&quot;size1&quot;:23.233005551938657},&quot;subLayout&quot;:[{&quot;id&quot;:&quot;2021-04-01T15:56:14&quot;,&quot;margin&quot;:{&quot;bottom&quot;:0.026000002399086952,&quot;left&quot;:2.9630000591278076,&quot;right&quot;:1.6920000314712524,&quot;top&quot;:1.6929999589920044},&quot;type&quot;:0},{&quot;id&quot;:&quot;2021-04-01T15:56:14&quot;,&quot;maxSize&quot;:{&quot;size1&quot;:29.799573017809241},&quot;minSize&quot;:{&quot;size1&quot;:16.199573017809239},&quot;normalSize&quot;:{&quot;size1&quot;:17.325061511078889},&quot;subLayout&quot;:[{&quot;id&quot;:&quot;2021-04-01T15:56:14&quot;,&quot;margin&quot;:{&quot;bottom&quot;:0.026000002399086952,&quot;left&quot;:2.9630000591278076,&quot;right&quot;:1.6920000314712524,&quot;top&quot;:0.3970000147819519},&quot;type&quot;:0},{&quot;id&quot;:&quot;2021-04-01T15:56:14&quot;,&quot;margin&quot;:{&quot;bottom&quot;:1.6929999589920044,&quot;left&quot;:1.6929999589920044,&quot;right&quot;:1.6929999589920044,&quot;top&quot;:0.81999999284744263},&quot;type&quot;:0}],&quot;type&quot;:0}],&quot;type&quot;:0}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26bdc84bb8c74efc8e488a8e82ba3d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318835bca9d4bcab15b98d1acb98cc3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70e21f94f1a947abb1d7364ffb4a43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dc2a149afc6452ea18a4dc9b9383a0d"/>
  <p:tag name="KSO_WM_SLIDE_BACKGROUND_TYPE" val="leftRight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5ec524a19cff4bdf975d5b1ee4b3db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b5959b2c914367960df8a0f19a3043"/>
  <p:tag name="KSO_WM_SLIDE_BACKGROUND_TYPE" val="leftRight"/>
</p:tagLst>
</file>

<file path=ppt/tags/tag385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833_1*i*2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DEC_AREA_ID" val="94f24d41159143e4a460beb6c9779f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cb46ca758c1ec0b708a66"/>
  <p:tag name="KSO_WM_CHIP_XID" val="5eecb46ca758c1ec0b708a6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704054ed1e2fb7f8be"/>
  <p:tag name="KSO_WM_TEMPLATE_ASSEMBLE_GROUPID" val="60656e704054ed1e2fb7f8be"/>
</p:tagLst>
</file>

<file path=ppt/tags/tag3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33_1*a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7480e4158104d51b4f0b55a4bb052b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953d56065bbe4459835b3fca80f6ab20"/>
  <p:tag name="KSO_WM_UNIT_TEXT_FILL_FORE_SCHEMECOLOR_INDEX_BRIGHTNESS" val="0"/>
  <p:tag name="KSO_WM_UNIT_TEXT_FILL_FORE_SCHEMECOLOR_INDEX" val="13"/>
  <p:tag name="KSO_WM_UNIT_TEXT_FILL_TYPE" val="1"/>
  <p:tag name="KSO_WM_TEMPLATE_ASSEMBLE_XID" val="60656e704054ed1e2fb7f8be"/>
  <p:tag name="KSO_WM_TEMPLATE_ASSEMBLE_GROUPID" val="60656e704054ed1e2fb7f8be"/>
</p:tagLst>
</file>

<file path=ppt/tags/tag3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33_1*f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8"/>
  <p:tag name="KSO_WM_UNIT_SHOW_EDIT_AREA_INDICATION" val="1"/>
  <p:tag name="KSO_WM_CHIP_GROUPID" val="5e6b05596848fb12bee65ac8"/>
  <p:tag name="KSO_WM_CHIP_XID" val="5e6b05596848fb12bee65aca"/>
  <p:tag name="KSO_WM_UNIT_DEC_AREA_ID" val="3dc52d2754ca4778810c9d8e8753cd8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3940b8cf7e0486d8c93ea0d5582ac80"/>
  <p:tag name="KSO_WM_UNIT_TEXT_FILL_FORE_SCHEMECOLOR_INDEX_BRIGHTNESS" val="0.25"/>
  <p:tag name="KSO_WM_UNIT_TEXT_FILL_FORE_SCHEMECOLOR_INDEX" val="13"/>
  <p:tag name="KSO_WM_UNIT_TEXT_FILL_TYPE" val="1"/>
  <p:tag name="KSO_WM_TEMPLATE_ASSEMBLE_XID" val="60656e704054ed1e2fb7f8be"/>
  <p:tag name="KSO_WM_TEMPLATE_ASSEMBLE_GROUPID" val="60656e704054ed1e2fb7f8be"/>
</p:tagLst>
</file>

<file path=ppt/tags/tag388.xml><?xml version="1.0" encoding="utf-8"?>
<p:tagLst xmlns:p="http://schemas.openxmlformats.org/presentationml/2006/main">
  <p:tag name="KSO_WM_UNIT_VALUE" val="1396*18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33_1*d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912e9c7d1074d4bb867ec0882e058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c3c5e09d22a4b9ba593839b08734694"/>
  <p:tag name="KSO_WM_UNIT_PLACING_PICTURE" val="5c3c5e09d22a4b9ba593839b0873469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704054ed1e2fb7f8be"/>
  <p:tag name="KSO_WM_TEMPLATE_ASSEMBLE_GROUPID" val="60656e704054ed1e2fb7f8be"/>
  <p:tag name="KSO_WM_UNIT_PICTURE_CLIP_FLAG" val="0"/>
</p:tagLst>
</file>

<file path=ppt/tags/tag3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3"/>
  <p:tag name="KSO_WM_SLIDE_BACKGROUND" val="[&quot;leftRight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6e499600c6704742b8982fec740bd85b&quot;,&quot;fill_align&quot;:&quot;lb&quot;,&quot;text_align&quot;:&quot;lb&quot;,&quot;text_direction&quot;:&quot;horizontal&quot;,&quot;chip_types&quot;:[&quot;text&quot;,&quot;header&quot;]},{&quot;fill_id&quot;:&quot;270f6853976c4d068f52fde834316c85&quot;,&quot;fill_align&quot;:&quot;lt&quot;,&quot;text_align&quot;:&quot;lt&quot;,&quot;text_direction&quot;:&quot;horizontal&quot;,&quot;chip_types&quot;:[&quot;text&quot;]},{&quot;fill_id&quot;:&quot;0b49ad9e5e924415b7d968c9c1006a19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ecb46ca758c1ec0b708a67"/>
  <p:tag name="KSO_WM_SLIDE_ID" val="diagram2020783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CHIP_DECFILLPROP" val="[]"/>
  <p:tag name="KSO_WM_CHIP_GROUPID" val="5eecb46ca758c1ec0b708a66"/>
  <p:tag name="KSO_WM_SLIDE_BK_DARK_LIGHT" val="2"/>
  <p:tag name="KSO_WM_SLIDE_BACKGROUND_TYPE" val="leftRight"/>
  <p:tag name="KSO_WM_SLIDE_SUPPORT_FEATURE_TYPE" val="3"/>
  <p:tag name="KSO_WM_TEMPLATE_ASSEMBLE_XID" val="60656e704054ed1e2fb7f8be"/>
  <p:tag name="KSO_WM_TEMPLATE_ASSEMBLE_GROUPID" val="60656e704054ed1e2fb7f8be"/>
  <p:tag name="KSO_WM_TEMPLATE_THUMBS_INDEX" val="1、4、7、12、13、14、15、16、17、18、20、24、25、28、33、36、40、43、44"/>
  <p:tag name="KSO_WM_SLIDE_CAN_ADD_NAVIGATION" val="1"/>
  <p:tag name="KSO_WM_SLIDE_LAYOUT_INFO" val="{&quot;direction&quot;:1,&quot;id&quot;:&quot;2021-04-01T14:58:54&quot;,&quot;maxSize&quot;:{&quot;size1&quot;:46.200000000000003},&quot;minSize&quot;:{&quot;size1&quot;:39.899999999999999},&quot;normalSize&quot;:{&quot;size1&quot;:39.899999999999999},&quot;subLayout&quot;:[{&quot;backgroundInfo&quot;:[{&quot;bottom&quot;:0,&quot;bottomAbs&quot;:false,&quot;left&quot;:0,&quot;leftAbs&quot;:false,&quot;right&quot;:0.12490190599999999,&quot;rightAbs&quot;:false,&quot;top&quot;:0,&quot;topAbs&quot;:false,&quot;type&quot;:&quot;leftRight&quot;}],&quot;id&quot;:&quot;2021-04-01T14:58:54&quot;,&quot;maxSize&quot;:{&quot;size1&quot;:46.699621010652784},&quot;minSize&quot;:{&quot;size1&quot;:24.399621010652776},&quot;normalSize&quot;:{&quot;size1&quot;:28.166287677319445},&quot;subLayout&quot;:[{&quot;id&quot;:&quot;2021-04-01T14:58:54&quot;,&quot;margin&quot;:{&quot;bottom&quot;:0.026000002399086952,&quot;left&quot;:1.2699999809265137,&quot;right&quot;:2.9289999008178711,&quot;top&quot;:2.5399999618530273},&quot;type&quot;:0},{&quot;id&quot;:&quot;2021-04-01T14:58:54&quot;,&quot;margin&quot;:{&quot;bottom&quot;:2.5399999618530273,&quot;left&quot;:1.2699999809265137,&quot;right&quot;:2.9289999008178711,&quot;top&quot;:0.81999999284744263},&quot;type&quot;:0}],&quot;type&quot;:0},{&quot;id&quot;:&quot;2021-04-01T14:58:54&quot;,&quot;margin&quot;:{&quot;bottom&quot;:1.6929999589920044,&quot;left&quot;:0.026000002399086952,&quot;right&quot;:1.6929999589920044,&quot;top&quot;:1.6929999589920044},&quot;type&quot;:0}],&quot;type&quot;:0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26bdc84bb8c74efc8e488a8e82ba3d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318835bca9d4bcab15b98d1acb98cc3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20_1*i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  <p:tag name="KSO_WM_UNIT_FOIL_COLOR" val="1"/>
  <p:tag name="KSO_WM_UNIT_BLOCK" val="0"/>
  <p:tag name="KSO_WM_UNIT_SM_LIMIT_TYPE" val="2"/>
  <p:tag name="KSO_WM_UNIT_DEC_AREA_ID" val="231ac7b4a8d346ada6ce3d150524288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38f1183b7bb4d4ba791791890cfae5e&quot;,&quot;X&quot;:{&quot;Pos&quot;:1},&quot;Y&quot;:{&quot;Pos&quot;:1}},&quot;whChangeMode&quot;:0}"/>
  <p:tag name="KSO_WM_CHIP_GROUPID" val="5ef31f54c6295c63c1a2e06e"/>
  <p:tag name="KSO_WM_CHIP_XID" val="5ef31f54c6295c63c1a2e06f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0"/>
  <p:tag name="KSO_WM_TEMPLATE_ASSEMBLE_XID" val="60656ea34054ed1e2fb7fcd1"/>
  <p:tag name="KSO_WM_TEMPLATE_ASSEMBLE_GROUPID" val="60656ea34054ed1e2fb7fcd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20_1*i*2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BLOCK" val="0"/>
  <p:tag name="KSO_WM_UNIT_SM_LIMIT_TYPE" val="2"/>
  <p:tag name="KSO_WM_UNIT_DEC_AREA_ID" val="45e211b7a6f54a728f24589147b3e65c"/>
  <p:tag name="KSO_WM_UNIT_DECORATE_INFO" val="{&quot;ReferentInfo&quot;:{&quot;Id&quot;:&quot;slide&quot;,&quot;X&quot;:{&quot;Pos&quot;:1},&quot;Y&quot;:{&quot;Pos&quot;:1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22"/>
  <p:tag name="KSO_WM_TEMPLATE_ASSEMBLE_XID" val="60656ea34054ed1e2fb7fcd1"/>
  <p:tag name="KSO_WM_TEMPLATE_ASSEMBLE_GROUPID" val="60656ea34054ed1e2fb7fcd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20_1*i*3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BLOCK" val="0"/>
  <p:tag name="KSO_WM_UNIT_SM_LIMIT_TYPE" val="2"/>
  <p:tag name="KSO_WM_UNIT_DEC_AREA_ID" val="bbb05bbc6af94ce3b41d1adfa456616c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26"/>
  <p:tag name="KSO_WM_TEMPLATE_ASSEMBLE_XID" val="60656ea34054ed1e2fb7fcd1"/>
  <p:tag name="KSO_WM_TEMPLATE_ASSEMBLE_GROUPID" val="60656ea34054ed1e2fb7fcd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20_1*i*4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DECOLORIZATION" val="1"/>
  <p:tag name="KSO_WM_UNIT_BLOCK" val="0"/>
  <p:tag name="KSO_WM_UNIT_SM_LIMIT_TYPE" val="2"/>
  <p:tag name="KSO_WM_UNIT_DEC_AREA_ID" val="cfd68c60e5ec4129b3760c8b4246e74f"/>
  <p:tag name="KSO_WM_UNIT_DECORATE_INFO" val="{&quot;ReferentInfo&quot;:{&quot;Id&quot;:&quot;slide&quot;,&quot;X&quot;:{&quot;Pos&quot;:1},&quot;Y&quot;:{&quot;Pos&quot;:0}},&quot;DecorateInfoX&quot;:{&quot;Pos&quot;:1,&quot;IsAbs&quot;:false},&quot;DecorateInfoY&quot;:{&quot;Pos&quot;:0,&quot;IsAbs&quot;:false},&quot;DecorateInfoW&quot;:{&quot;IsAbs&quot;:false},&quot;DecorateInfoH&quot;:{&quot;IsAbs&quot;:false},&quot;whChangeMode&quot;:1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60656ea34054ed1e2fb7fcd1"/>
  <p:tag name="KSO_WM_TEMPLATE_ASSEMBLE_GROUPID" val="60656ea34054ed1e2fb7fcd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1020_1*i*5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DECOLORIZATION" val="1"/>
  <p:tag name="KSO_WM_UNIT_BLOCK" val="0"/>
  <p:tag name="KSO_WM_UNIT_SM_LIMIT_TYPE" val="3"/>
  <p:tag name="KSO_WM_UNIT_DEC_AREA_ID" val="b1a0a65d54964d6ca17ec3c5211b32c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fb216ed9cf304f199a7edb7b06c34fb9&quot;,&quot;X&quot;:{&quot;Pos&quot;:1},&quot;Y&quot;:{&quot;Pos&quot;:2}},&quot;whChangeMode&quot;:0}"/>
  <p:tag name="KSO_WM_CHIP_GROUPID" val="5ef31f54c6295c63c1a2e06e"/>
  <p:tag name="KSO_WM_CHIP_XID" val="5ef31f54c6295c63c1a2e06f"/>
  <p:tag name="KSO_WM_UNIT_LINE_FORE_SCHEMECOLOR_INDEX_BRIGHTNESS" val="-0.25"/>
  <p:tag name="KSO_WM_UNIT_LINE_FORE_SCHEMECOLOR_INDEX" val="14"/>
  <p:tag name="KSO_WM_UNIT_LINE_FILL_TYPE" val="2"/>
  <p:tag name="KSO_WM_TEMPLATE_ASSEMBLE_XID" val="60656ea34054ed1e2fb7fcd1"/>
  <p:tag name="KSO_WM_TEMPLATE_ASSEMBLE_GROUPID" val="60656ea34054ed1e2fb7fcd1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0_1*a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b216ed9cf304f199a7edb7b06c34f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33fc52a0e4b40128e68c1175034548a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a34054ed1e2fb7fcd1"/>
  <p:tag name="KSO_WM_TEMPLATE_ASSEMBLE_GROUPID" val="60656ea34054ed1e2fb7fcd1"/>
</p:tagLst>
</file>

<file path=ppt/tags/tag3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0_1*f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0"/>
  <p:tag name="KSO_WM_UNIT_SHOW_EDIT_AREA_INDICATION" val="1"/>
  <p:tag name="KSO_WM_CHIP_GROUPID" val="5e6b05596848fb12bee65ac8"/>
  <p:tag name="KSO_WM_CHIP_XID" val="5e6b05596848fb12bee65aca"/>
  <p:tag name="KSO_WM_UNIT_DEC_AREA_ID" val="295ebbe465864d51a25685f3f8abc8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428e1075e9c487bac93116564d69a3a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a34054ed1e2fb7fcd1"/>
  <p:tag name="KSO_WM_TEMPLATE_ASSEMBLE_GROUPID" val="60656ea34054ed1e2fb7fcd1"/>
</p:tagLst>
</file>

<file path=ppt/tags/tag399.xml><?xml version="1.0" encoding="utf-8"?>
<p:tagLst xmlns:p="http://schemas.openxmlformats.org/presentationml/2006/main">
  <p:tag name="KSO_WM_UNIT_VALUE" val="1058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20_1*d*1"/>
  <p:tag name="KSO_WM_TEMPLATE_CATEGORY" val="diagram"/>
  <p:tag name="KSO_WM_TEMPLATE_INDEX" val="202110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38f1183b7bb4d4ba791791890cfae5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7b06652ef14e9a8619cf84257c9c7c"/>
  <p:tag name="KSO_WM_UNIT_PLACING_PICTURE" val="177b06652ef14e9a8619cf84257c9c7c"/>
  <p:tag name="KSO_WM_TEMPLATE_ASSEMBLE_XID" val="60656ea34054ed1e2fb7fcd1"/>
  <p:tag name="KSO_WM_TEMPLATE_ASSEMBLE_GROUPID" val="60656ea34054ed1e2fb7fcd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70e21f94f1a947abb1d7364ffb4a43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dc2a149afc6452ea18a4dc9b9383a0d"/>
  <p:tag name="KSO_WM_SLIDE_BACKGROUND_TYPE" val="leftRight"/>
</p:tagLst>
</file>

<file path=ppt/tags/tag4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0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cf9b73648b7a412b8baf769e5847bf39&quot;,&quot;fill_align&quot;:&quot;lb&quot;,&quot;chip_types&quot;:[&quot;header&quot;]},{&quot;text_align&quot;:&quot;lt&quot;,&quot;text_direction&quot;:&quot;horizontal&quot;,&quot;support_big_font&quot;:true,&quot;fill_id&quot;:&quot;7b8baaa7df5c421e9b45f5d9d332ba83&quot;,&quot;fill_align&quot;:&quot;lt&quot;,&quot;chip_types&quot;:[&quot;text&quot;]},{&quot;text_align&quot;:&quot;cm&quot;,&quot;text_direction&quot;:&quot;horizontal&quot;,&quot;support_big_font&quot;:false,&quot;fill_id&quot;:&quot;ef8157b86c6f4523a5bfddf5d30ae854&quot;,&quot;fill_align&quot;:&quot;cm&quot;,&quot;chip_types&quot;:[&quot;picture&quot;]}]]"/>
  <p:tag name="KSO_WM_CHIP_XID" val="5ef31f54c6295c63c1a2e06f"/>
  <p:tag name="KSO_WM_SLIDE_ID" val="diagram20211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817"/>
  <p:tag name="KSO_WM_SLIDE_POSITION" val="38*-61"/>
  <p:tag name="KSO_WM_TAG_VERSION" val="1.0"/>
  <p:tag name="KSO_WM_SLIDE_LAYOUT" val="a_d_f"/>
  <p:tag name="KSO_WM_SLIDE_LAYOUT_CNT" val="1_1_1"/>
  <p:tag name="KSO_WM_CHIP_DECFILLPROP" val="[]"/>
  <p:tag name="KSO_WM_CHIP_GROUPID" val="5ef31f54c6295c63c1a2e06e"/>
  <p:tag name="KSO_WM_SLIDE_BK_DARK_LIGHT" val="2"/>
  <p:tag name="KSO_WM_SLIDE_BACKGROUND_TYPE" val="general"/>
  <p:tag name="KSO_WM_SLIDE_SUPPORT_FEATURE_TYPE" val="0"/>
  <p:tag name="KSO_WM_TEMPLATE_ASSEMBLE_XID" val="60656ea34054ed1e2fb7fcd1"/>
  <p:tag name="KSO_WM_TEMPLATE_ASSEMBLE_GROUPID" val="60656ea34054ed1e2fb7fcd1"/>
  <p:tag name="KSO_WM_TEMPLATE_THUMBS_INDEX" val="1、4、7、12、13、14、15、16、17、18、20、24、25、28、33、36、40、43、44"/>
  <p:tag name="KSO_WM_SLIDE_CAN_ADD_NAVIGATION" val="1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13&quot;,&quot;maxSize&quot;:{&quot;size1&quot;:52.399634822209677},&quot;minSize&quot;:{&quot;size1&quot;:52.399634822209677},&quot;normalSize&quot;:{&quot;size1&quot;:52.399634822209677},&quot;subLayout&quot;:[{&quot;id&quot;:&quot;2021-04-01T15:10:13&quot;,&quot;maxSize&quot;:{&quot;size1&quot;:51.154598564480402},&quot;minSize&quot;:{&quot;size1&quot;:33.354598564480398},&quot;normalSize&quot;:{&quot;size1&quot;:51.154598564480402},&quot;subLayout&quot;:[{&quot;id&quot;:&quot;2021-04-01T15:10:13&quot;,&quot;margin&quot;:{&quot;bottom&quot;:0.81999999284744263,&quot;left&quot;:1.6929999589920044,&quot;right&quot;:1.6670000553131104,&quot;top&quot;:4.2329998016357422},&quot;type&quot;:0},{&quot;id&quot;:&quot;2021-04-01T15:10:13&quot;,&quot;margin&quot;:{&quot;bottom&quot;:4.2329998016357422,&quot;left&quot;:1.6929999589920044,&quot;right&quot;:1.6670000553131104,&quot;top&quot;:0.026000002399086952},&quot;type&quot;:0}],&quot;type&quot;:0},{&quot;id&quot;:&quot;2021-04-01T15:10:13&quot;,&quot;margin&quot;:{&quot;bottom&quot;:1.6929999589920044,&quot;left&quot;:0.026000002399086952,&quot;right&quot;:1.6929999589920044,&quot;top&quot;:2.5399999618530273},&quot;type&quot;:0}],&quot;type&quot;:0}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  <p:tag name="KSO_WM_SLIDE_BACKGROUND_TYPE" val="general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  <p:tag name="KSO_WM_SLIDE_BACKGROUND_TYPE" val="general"/>
</p:tagLst>
</file>

<file path=ppt/tags/tag40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704_1*a*1"/>
  <p:tag name="KSO_WM_TEMPLATE_CATEGORY" val="diagram"/>
  <p:tag name="KSO_WM_TEMPLATE_INDEX" val="20200704"/>
  <p:tag name="KSO_WM_UNIT_LAYERLEVEL" val="1"/>
  <p:tag name="KSO_WM_TAG_VERSION" val="1.0"/>
  <p:tag name="KSO_WM_BEAUTIFY_FLAG" val="#wm#"/>
  <p:tag name="KSO_WM_UNIT_PRESET_TEXT" val="WPS极墨产品部"/>
  <p:tag name="KSO_WM_UNIT_TEXT_FILL_FORE_SCHEMECOLOR_INDEX_BRIGHTNESS" val="0.25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0704_1*h_i*1_1"/>
  <p:tag name="KSO_WM_TEMPLATE_CATEGORY" val="diagram"/>
  <p:tag name="KSO_WM_TEMPLATE_INDEX" val="20200704"/>
  <p:tag name="KSO_WM_UNIT_LAYERLEVEL" val="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05.xml><?xml version="1.0" encoding="utf-8"?>
<p:tagLst xmlns:p="http://schemas.openxmlformats.org/presentationml/2006/main">
  <p:tag name="KSO_WM_UNIT_NOCLEAR" val="0"/>
  <p:tag name="KSO_WM_UNIT_VALUE" val="11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0704_1*h_f*1_1"/>
  <p:tag name="KSO_WM_TEMPLATE_CATEGORY" val="diagram"/>
  <p:tag name="KSO_WM_TEMPLATE_INDEX" val="20200704"/>
  <p:tag name="KSO_WM_UNIT_LAYERLEVEL" val="1_1"/>
  <p:tag name="KSO_WM_TAG_VERSION" val="1.0"/>
  <p:tag name="KSO_WM_BEAUTIFY_FLAG" val="#wm#"/>
  <p:tag name="KSO_WM_UNIT_PRESET_TEXT" val="单击此处添加正文，文字是您思想的提炼，为了演示发布的良好效果，请言简意赅的阐述您的观点。"/>
  <p:tag name="KSO_WM_UNIT_TEXT_FILL_FORE_SCHEMECOLOR_INDEX_BRIGHTNESS" val="0"/>
  <p:tag name="KSO_WM_UNIT_TEXT_FILL_FORE_SCHEMECOLOR_INDEX" val="14"/>
  <p:tag name="KSO_WM_UNIT_TEXT_FILL_TYPE" val="1"/>
</p:tagLst>
</file>

<file path=ppt/tags/tag406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0704_1*h_a*1_1"/>
  <p:tag name="KSO_WM_TEMPLATE_CATEGORY" val="diagram"/>
  <p:tag name="KSO_WM_TEMPLATE_INDEX" val="20200704"/>
  <p:tag name="KSO_WM_UNIT_LAYERLEVEL" val="1_1"/>
  <p:tag name="KSO_WM_TAG_VERSION" val="1.0"/>
  <p:tag name="KSO_WM_BEAUTIFY_FLAG" val="#wm#"/>
  <p:tag name="KSO_WM_UNIT_PRESET_TEXT" val="WPS &#13;OFFICE"/>
  <p:tag name="KSO_WM_UNIT_TEXT_FILL_FORE_SCHEMECOLOR_INDEX_BRIGHTNESS" val="0"/>
  <p:tag name="KSO_WM_UNIT_TEXT_FILL_FORE_SCHEMECOLOR_INDEX" val="14"/>
  <p:tag name="KSO_WM_UNIT_TEXT_FILL_TYPE" val="1"/>
</p:tagLst>
</file>

<file path=ppt/tags/tag407.xml><?xml version="1.0" encoding="utf-8"?>
<p:tagLst xmlns:p="http://schemas.openxmlformats.org/presentationml/2006/main">
  <p:tag name="KSO_WM_UNIT_VALUE" val="1113*19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704_1*d*1"/>
  <p:tag name="KSO_WM_TEMPLATE_CATEGORY" val="diagram"/>
  <p:tag name="KSO_WM_TEMPLATE_INDEX" val="20200704"/>
  <p:tag name="KSO_WM_UNIT_SUPPORT_UNIT_TYPE" val="[&quot;d&quot;]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704_1*i*2"/>
  <p:tag name="KSO_WM_TEMPLATE_CATEGORY" val="diagram"/>
  <p:tag name="KSO_WM_TEMPLATE_INDEX" val="2020070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04_1*i*1"/>
  <p:tag name="KSO_WM_TEMPLATE_CATEGORY" val="diagram"/>
  <p:tag name="KSO_WM_TEMPLATE_INDEX" val="2020070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5ec524a19cff4bdf975d5b1ee4b3db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b5959b2c914367960df8a0f19a3043"/>
  <p:tag name="KSO_WM_SLIDE_BACKGROUND_TYPE" val="leftRight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0704_1*h_i*1_2"/>
  <p:tag name="KSO_WM_TEMPLATE_CATEGORY" val="diagram"/>
  <p:tag name="KSO_WM_TEMPLATE_INDEX" val="20200704"/>
  <p:tag name="KSO_WM_UNIT_LAYERLEVEL" val="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04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cf9b73648b7a412b8baf769e5847bf39&quot;,&quot;fill_align&quot;:&quot;lb&quot;,&quot;chip_types&quot;:[&quot;header&quot;]},{&quot;text_align&quot;:&quot;lt&quot;,&quot;text_direction&quot;:&quot;horizontal&quot;,&quot;support_big_font&quot;:true,&quot;fill_id&quot;:&quot;7b8baaa7df5c421e9b45f5d9d332ba83&quot;,&quot;fill_align&quot;:&quot;lt&quot;,&quot;chip_types&quot;:[&quot;text&quot;]},{&quot;text_align&quot;:&quot;cm&quot;,&quot;text_direction&quot;:&quot;horizontal&quot;,&quot;support_big_font&quot;:false,&quot;fill_id&quot;:&quot;ef8157b86c6f4523a5bfddf5d30ae854&quot;,&quot;fill_align&quot;:&quot;cm&quot;,&quot;chip_types&quot;:[&quot;picture&quot;]}]]"/>
  <p:tag name="KSO_WM_CHIP_XID" val="5ef31f54c6295c63c1a2e06f"/>
  <p:tag name="KSO_WM_SLIDE_ID" val="diagram20200704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393.659*540"/>
  <p:tag name="KSO_WM_SLIDE_POSITION" val="565.843*0"/>
  <p:tag name="KSO_WM_TAG_VERSION" val="1.0"/>
  <p:tag name="KSO_WM_SLIDE_LAYOUT" val="a_d_h"/>
  <p:tag name="KSO_WM_SLIDE_LAYOUT_CNT" val="1_1_1"/>
  <p:tag name="KSO_WM_CHIP_DECFILLPROP" val="[]"/>
  <p:tag name="KSO_WM_CHIP_GROUPID" val="5ef31f54c6295c63c1a2e06e"/>
  <p:tag name="KSO_WM_SLIDE_BK_DARK_LIGHT" val="2"/>
  <p:tag name="KSO_WM_SLIDE_BACKGROUND_TYPE" val="general"/>
  <p:tag name="KSO_WM_SLIDE_SUPPORT_FEATURE_TYPE" val="0"/>
  <p:tag name="KSO_WM_TEMPLATE_ASSEMBLE_XID" val="60656ea34054ed1e2fb7fcd1"/>
  <p:tag name="KSO_WM_TEMPLATE_ASSEMBLE_GROUPID" val="60656ea34054ed1e2fb7fcd1"/>
  <p:tag name="KSO_WM_TEMPLATE_THUMBS_INDEX" val="1、4、7、12、13、14、15、16、17、18、20、24、25、28、33、36、40、43、44"/>
  <p:tag name="KSO_WM_SLIDE_CAN_ADD_NAVIGATION" val="1"/>
  <p:tag name="KSO_WM_SLIDE_CONSTRAINT" val="%7b%22slideConstraint%22%3a%7b%22seriesAreas%22%3a%5b%5d%2c%22singleAreas%22%3a%5b%7b%22shapes%22%3a%5b15%5d%2c%22serialConstraintIndex%22%3a-1%2c%22areatextmark%22%3a0%2c%22pictureprocessmark%22%3a0%7d%5d%7d%7d"/>
  <p:tag name="KSO_WM_SLIDE_COLORSCHEME_VERSION" val="3.2"/>
</p:tagLst>
</file>

<file path=ppt/tags/tag4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914299651c949fbb3e91cd9884311b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e829188a2eba43dc9a48d70e1aa1f527"/>
  <p:tag name="KSO_WM_UNIT_TEXT_FILL_FORE_SCHEMECOLOR_INDEX_BRIGHTNESS" val="0.35"/>
  <p:tag name="KSO_WM_UNIT_TEXT_FILL_FORE_SCHEMECOLOR_INDEX" val="13"/>
  <p:tag name="KSO_WM_UNIT_TEXT_FILL_TYPE" val="1"/>
  <p:tag name="KSO_WM_TEMPLATE_ASSEMBLE_XID" val="5f9f9dfbf187e67b77c27721"/>
  <p:tag name="KSO_WM_TEMPLATE_ASSEMBLE_GROUPID" val="5f9f9dfbf187e67b77c27721"/>
</p:tagLst>
</file>

<file path=ppt/tags/tag4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b4689f198c947ab838f10f6a3a03e61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e829188a2eba43dc9a48d70e1aa1f527"/>
  <p:tag name="KSO_WM_UNIT_TEXT_FILL_FORE_SCHEMECOLOR_INDEX_BRIGHTNESS" val="0.15"/>
  <p:tag name="KSO_WM_UNIT_TEXT_FILL_FORE_SCHEMECOLOR_INDEX" val="13"/>
  <p:tag name="KSO_WM_UNIT_TEXT_FILL_TYPE" val="1"/>
  <p:tag name="KSO_WM_TEMPLATE_ASSEMBLE_XID" val="5f9f9dfbf187e67b77c27721"/>
  <p:tag name="KSO_WM_TEMPLATE_ASSEMBLE_GROUPID" val="5f9f9dfbf187e67b77c27721"/>
</p:tagLst>
</file>

<file path=ppt/tags/tag414.xml><?xml version="1.0" encoding="utf-8"?>
<p:tagLst xmlns:p="http://schemas.openxmlformats.org/presentationml/2006/main"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4_1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4"/>
  <p:tag name="KSO_WM_SLIDE_LAYOUT" val="a_b"/>
  <p:tag name="KSO_WM_SLIDE_LAYOUT_CNT" val="1_1"/>
  <p:tag name="KSO_WM_CHIP_GROUPID" val="5ebf6661ddc3daf3fef3f760"/>
  <p:tag name="KSO_WM_SLIDE_LAYOUT_INFO" val="{&quot;id&quot;:&quot;2020-11-02T13:50:23&quot;,&quot;maxSize&quot;:{&quot;size1&quot;:51.782079286928536},&quot;minSize&quot;:{&quot;size1&quot;:33.58207928692853},&quot;normalSize&quot;:{&quot;size1&quot;:41.58207928692853},&quot;subLayout&quot;:[{&quot;id&quot;:&quot;2020-11-02T13:50:23&quot;,&quot;margin&quot;:{&quot;bottom&quot;:0.20371513068675995,&quot;left&quot;:4.589639186859131,&quot;right&quot;:4.582406520843506,&quot;top&quot;:4.583684921264648},&quot;type&quot;:0},{&quot;id&quot;:&quot;2020-11-02T13:50:23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9dfbf187e67b77c27721"/>
  <p:tag name="KSO_WM_TEMPLATE_ASSEMBLE_GROUPID" val="5f9f9dfbf187e67b77c27721"/>
</p:tagLst>
</file>

<file path=ppt/tags/tag415.xml><?xml version="1.0" encoding="utf-8"?>
<p:tagLst xmlns:p="http://schemas.openxmlformats.org/presentationml/2006/main">
  <p:tag name="ISPRING_PRESENTATION_TITLE" val="PowerPoint 演示文稿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823671c7cf244c0f9fcf659d4f09a7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f0bb7a0eca4d849d3a553cb05ccfaf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ecc11befaaa342d2982309b34c7481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584d03e9c1d435b9af4c73e197ceb27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2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4"/>
  <p:tag name="KSO_WM_UNIT_DEC_AREA_ID" val="968d82e14187425c8c31da4b5275a55c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bd886d99576242c0bb5c5cb8a7901c28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a9c6bfd7ebb439eb0c050ae47f01b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2c59132954b9191c47f8d4079be13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95e310cb6e0b4455bdf32db4471918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8f20351b3b4a47ac6372d31720b075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fb170c4afe2647b5831d4b545818fd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41faf6eb4549a48957e7a4c604538e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d806ce65f6f6447585e5258712921f6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1d150442ff45d4a91e1361b41682d1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c16acdec7d774671bee45af4e62054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6910aa77a14946aaabc48c6f1c757c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8c50271109aa4d0f8941cdf6de57c18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f933aca12b4bd58241bb2247241fcc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65dee948737147f79922f8c0770d86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44d48e9f5e44b692811d1dd2db1860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df2168247a4475f820f0458048a0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67bd9150584b75a7629b9110e90960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06e92baa6b494be0a15cda9e1bf355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1cee2cea8eb4580b6bfd5950bc73ae3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4_5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7"/>
  <p:tag name="KSO_WM_UNIT_DEC_AREA_ID" val="1bfa31b6c4274ffdbc6197dd753673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4a5eaa963e4e2598787c665471bf86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12e7c72b7bf849e287592e69fd0688f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5b1d0d828140de9460b159f79eca90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7a959d674d0a4842a563b43900a2ee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35e644e7d44a6cb370ca4945032a87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6140355bb0a34b5399026572de994b3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35"/>
  <p:tag name="KSO_WM_UNIT_TEXT_FILL_FORE_SCHEMECOLOR_INDEX" val="13"/>
  <p:tag name="KSO_WM_UNIT_TEXT_FILL_TYPE" val="1"/>
  <p:tag name="KSO_WM_TEMPLATE_ASSEMBLE_XID" val="5f9f95991a3224dfcb383d7c"/>
  <p:tag name="KSO_WM_TEMPLATE_ASSEMBLE_GROUPID" val="5f9f75dbe206d3a5ffe88742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674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4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4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4_1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3"/>
  <p:tag name="KSO_WM_UNIT_DEC_AREA_ID" val="a71483fc58ca46bb92d7ac728bc38eb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796166970b8445baa9e2a4eb70e79f5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8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1c6fe9d74b33434fa7dada5aec558268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7566b0ac06d348bfac1721f45c96dcbf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8d"/>
  <p:tag name="KSO_WM_TEMPLATE_ASSEMBLE_GROUPID" val="5f9f75dbe206d3a5ffe88742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7c"/>
  <p:tag name="KSO_WM_TEMPLATE_ASSEMBLE_GROUPID" val="5f9f75dbe206d3a5ffe8874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2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4"/>
  <p:tag name="KSO_WM_UNIT_DEC_AREA_ID" val="968d82e14187425c8c31da4b5275a55c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bd886d99576242c0bb5c5cb8a7901c28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c16acdec7d774671bee45af4e62054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6910aa77a14946aaabc48c6f1c757c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06e92baa6b494be0a15cda9e1bf355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1cee2cea8eb4580b6bfd5950bc73ae3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4_1*b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6140355bb0a34b5399026572de994b3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35"/>
  <p:tag name="KSO_WM_UNIT_TEXT_FILL_FORE_SCHEMECOLOR_INDEX" val="13"/>
  <p:tag name="KSO_WM_UNIT_TEXT_FILL_TYPE" val="1"/>
  <p:tag name="KSO_WM_TEMPLATE_ASSEMBLE_XID" val="5f9f95991a3224dfcb383d7c"/>
  <p:tag name="KSO_WM_TEMPLATE_ASSEMBLE_GROUPID" val="5f9f75dbe206d3a5ffe88742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4_1*a*1"/>
  <p:tag name="KSO_WM_TEMPLATE_CATEGORY" val="custom"/>
  <p:tag name="KSO_WM_TEMPLATE_INDEX" val="20214674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4e454aecefb24e88a213c9af3a1a7fe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36124f060b544802b54226067c85867a"/>
  <p:tag name="KSO_WM_UNIT_TEXT_FILL_FORE_SCHEMECOLOR_INDEX_BRIGHTNESS" val="0.15"/>
  <p:tag name="KSO_WM_UNIT_TEXT_FILL_FORE_SCHEMECOLOR_INDEX" val="13"/>
  <p:tag name="KSO_WM_UNIT_TEXT_FILL_TYPE" val="1"/>
  <p:tag name="KSO_WM_TEMPLATE_ASSEMBLE_XID" val="5f9f95991a3224dfcb383d7c"/>
  <p:tag name="KSO_WM_TEMPLATE_ASSEMBLE_GROUPID" val="5f9f75dbe206d3a5ffe8874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4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6"/>
  <p:tag name="KSO_WM_UNIT_DEC_AREA_ID" val="ce1351e906b94b41bc85aad46ab8020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675911653346178f7ba5b9ca362953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4_3*i*1"/>
  <p:tag name="KSO_WM_TEMPLATE_CATEGORY" val="chip"/>
  <p:tag name="KSO_WM_TEMPLATE_INDEX" val="20214674"/>
  <p:tag name="KSO_WM_UNIT_LAYERLEVEL" val="1"/>
  <p:tag name="KSO_WM_TAG_VERSION" val="1.0"/>
  <p:tag name="KSO_WM_BEAUTIFY_FLAG" val="#wm#"/>
  <p:tag name="KSO_WM_CHIP_GROUPID" val="5f9f75dbe206d3a5ffe88742"/>
  <p:tag name="KSO_WM_CHIP_XID" val="5f9f75dbe206d3a5ffe88745"/>
  <p:tag name="KSO_WM_UNIT_DEC_AREA_ID" val="2766060b6f2d4743a4721cfd3dee56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421498c5984fd3b382e56cfefe44da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D2EFE7"/>
      </a:dk2>
      <a:lt2>
        <a:srgbClr val="E8F7F3"/>
      </a:lt2>
      <a:accent1>
        <a:srgbClr val="80BBAC"/>
      </a:accent1>
      <a:accent2>
        <a:srgbClr val="70B4BE"/>
      </a:accent2>
      <a:accent3>
        <a:srgbClr val="70AACF"/>
      </a:accent3>
      <a:accent4>
        <a:srgbClr val="7F9CD4"/>
      </a:accent4>
      <a:accent5>
        <a:srgbClr val="9B8DC9"/>
      </a:accent5>
      <a:accent6>
        <a:srgbClr val="BA7FA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2EFE7"/>
      </a:dk2>
      <a:lt2>
        <a:srgbClr val="E8F7F3"/>
      </a:lt2>
      <a:accent1>
        <a:srgbClr val="80BBAC"/>
      </a:accent1>
      <a:accent2>
        <a:srgbClr val="70B4BE"/>
      </a:accent2>
      <a:accent3>
        <a:srgbClr val="70AACF"/>
      </a:accent3>
      <a:accent4>
        <a:srgbClr val="7F9CD4"/>
      </a:accent4>
      <a:accent5>
        <a:srgbClr val="9B8DC9"/>
      </a:accent5>
      <a:accent6>
        <a:srgbClr val="BA7FA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D2EFE7"/>
      </a:dk2>
      <a:lt2>
        <a:srgbClr val="E8F7F3"/>
      </a:lt2>
      <a:accent1>
        <a:srgbClr val="80BBAC"/>
      </a:accent1>
      <a:accent2>
        <a:srgbClr val="70B4BE"/>
      </a:accent2>
      <a:accent3>
        <a:srgbClr val="70AACF"/>
      </a:accent3>
      <a:accent4>
        <a:srgbClr val="7F9CD4"/>
      </a:accent4>
      <a:accent5>
        <a:srgbClr val="9B8DC9"/>
      </a:accent5>
      <a:accent6>
        <a:srgbClr val="BA7FA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演示</Application>
  <PresentationFormat>自定义</PresentationFormat>
  <Paragraphs>99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等线</vt:lpstr>
      <vt:lpstr>Calibri</vt:lpstr>
      <vt:lpstr>自定义设计方案</vt:lpstr>
      <vt:lpstr>3_Office 主题​​</vt:lpstr>
      <vt:lpstr>1_Office 主题​​</vt:lpstr>
      <vt:lpstr>2_Office 主题​​</vt:lpstr>
      <vt:lpstr>在线自习室</vt:lpstr>
      <vt:lpstr>PowerPoint 演示文稿</vt:lpstr>
      <vt:lpstr>Part one</vt:lpstr>
      <vt:lpstr>PowerPoint 演示文稿</vt:lpstr>
      <vt:lpstr>PowerPoint 演示文稿</vt:lpstr>
      <vt:lpstr>Part two</vt:lpstr>
      <vt:lpstr>PowerPoint 演示文稿</vt:lpstr>
      <vt:lpstr>PowerPoint 演示文稿</vt:lpstr>
      <vt:lpstr>Part three</vt:lpstr>
      <vt:lpstr>PowerPoint 演示文稿</vt:lpstr>
      <vt:lpstr>PowerPoint 演示文稿</vt:lpstr>
      <vt:lpstr>PowerPoint 演示文稿</vt:lpstr>
      <vt:lpstr>Part Four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dc:description>www.1ppt.com</dc:description>
  <cp:lastModifiedBy>Xinstein</cp:lastModifiedBy>
  <cp:revision>282</cp:revision>
  <dcterms:created xsi:type="dcterms:W3CDTF">2019-03-29T12:25:00Z</dcterms:created>
  <dcterms:modified xsi:type="dcterms:W3CDTF">2021-05-29T00:44:20Z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AF371E7A96D645D39DBA48B4051F7F96</vt:lpwstr>
  </property>
  <property fmtid="{D5CDD505-2E9C-101B-9397-08002B2CF9AE}" pid="3" name="KSOProductBuildVer">
    <vt:lpwstr>2052-11.1.0.10495</vt:lpwstr>
  </property>
</Properties>
</file>