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  <p:sldMasterId id="2147483671" r:id="rId4"/>
  </p:sldMasterIdLst>
  <p:notesMasterIdLst>
    <p:notesMasterId r:id="rId24"/>
  </p:notesMasterIdLst>
  <p:sldIdLst>
    <p:sldId id="12697" r:id="rId5"/>
    <p:sldId id="12698" r:id="rId6"/>
    <p:sldId id="12699" r:id="rId7"/>
    <p:sldId id="12715" r:id="rId8"/>
    <p:sldId id="12718" r:id="rId9"/>
    <p:sldId id="12719" r:id="rId10"/>
    <p:sldId id="12701" r:id="rId11"/>
    <p:sldId id="12720" r:id="rId12"/>
    <p:sldId id="12721" r:id="rId13"/>
    <p:sldId id="12723" r:id="rId14"/>
    <p:sldId id="12705" r:id="rId15"/>
    <p:sldId id="12726" r:id="rId16"/>
    <p:sldId id="12727" r:id="rId17"/>
    <p:sldId id="12708" r:id="rId18"/>
    <p:sldId id="12728" r:id="rId19"/>
    <p:sldId id="12730" r:id="rId20"/>
    <p:sldId id="12731" r:id="rId21"/>
    <p:sldId id="12734" r:id="rId22"/>
    <p:sldId id="1271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ECC"/>
    <a:srgbClr val="115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66"/>
  </p:normalViewPr>
  <p:slideViewPr>
    <p:cSldViewPr snapToGrid="0" snapToObjects="1">
      <p:cViewPr>
        <p:scale>
          <a:sx n="75" d="100"/>
          <a:sy n="75" d="100"/>
        </p:scale>
        <p:origin x="-1914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FE65-5E73-0045-A27F-790AEF1DF0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F83-540D-334B-BB7A-347CE6723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45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52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65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7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83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9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93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01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08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5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4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2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3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4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6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7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25\subject_holdleft_58,102,214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609600" y="735096"/>
            <a:ext cx="5486400" cy="53878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6706968" y="2544445"/>
            <a:ext cx="4572036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6717128" y="3975100"/>
            <a:ext cx="2929975" cy="370840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6706968" y="3820158"/>
            <a:ext cx="269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45795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45795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958840"/>
            <a:ext cx="1619885" cy="899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958840"/>
            <a:ext cx="1619885" cy="899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6096000" y="735096"/>
            <a:ext cx="5486400" cy="5387807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905827" y="3773487"/>
            <a:ext cx="4518660" cy="49022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905827" y="2594293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 algn="l"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3"/>
            </p:custDataLst>
          </p:nvPr>
        </p:nvCxnSpPr>
        <p:spPr>
          <a:xfrm>
            <a:off x="885288" y="3669663"/>
            <a:ext cx="269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122816" y="1397000"/>
            <a:ext cx="2069184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768026" y="2494916"/>
            <a:ext cx="5861749" cy="1096009"/>
          </a:xfrm>
        </p:spPr>
        <p:txBody>
          <a:bodyPr wrap="square" anchor="b">
            <a:normAutofit/>
          </a:bodyPr>
          <a:lstStyle>
            <a:lvl1pPr>
              <a:defRPr sz="48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3768026" y="3790317"/>
            <a:ext cx="5861050" cy="5194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273877"/>
            <a:ext cx="4389120" cy="4310246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458265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609600" y="735096"/>
            <a:ext cx="5486400" cy="53878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6706968" y="2544445"/>
            <a:ext cx="4572036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6717128" y="3975100"/>
            <a:ext cx="2929975" cy="370840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6706968" y="3820158"/>
            <a:ext cx="269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45795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457950"/>
            <a:ext cx="720090" cy="40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958840"/>
            <a:ext cx="1619885" cy="899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958840"/>
            <a:ext cx="1619885" cy="899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6096000" y="735096"/>
            <a:ext cx="5486400" cy="5387807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905827" y="3773487"/>
            <a:ext cx="4518660" cy="49022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905827" y="2594293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 algn="l"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3"/>
            </p:custDataLst>
          </p:nvPr>
        </p:nvCxnSpPr>
        <p:spPr>
          <a:xfrm>
            <a:off x="885288" y="3669663"/>
            <a:ext cx="2698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122816" y="1397000"/>
            <a:ext cx="2069184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768026" y="2494916"/>
            <a:ext cx="5861749" cy="1096009"/>
          </a:xfrm>
        </p:spPr>
        <p:txBody>
          <a:bodyPr wrap="square" anchor="b">
            <a:normAutofit/>
          </a:bodyPr>
          <a:lstStyle>
            <a:lvl1pPr>
              <a:defRPr sz="48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3768026" y="3790317"/>
            <a:ext cx="5861050" cy="5194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39973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273877"/>
            <a:ext cx="4389120" cy="4310246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458265"/>
            <a:ext cx="720090" cy="399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5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5" Type="http://schemas.openxmlformats.org/officeDocument/2006/relationships/theme" Target="../theme/theme3.xml"/><Relationship Id="rId24" Type="http://schemas.openxmlformats.org/officeDocument/2006/relationships/tags" Target="../tags/tag286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slideLayout" Target="../slideLayouts/slideLayout23.xml"/><Relationship Id="rId19" Type="http://schemas.openxmlformats.org/officeDocument/2006/relationships/tags" Target="../tags/tag281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8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6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6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76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image" Target="../media/image10.jpeg"/><Relationship Id="rId10" Type="http://schemas.openxmlformats.org/officeDocument/2006/relationships/tags" Target="../tags/tag380.xml"/><Relationship Id="rId1" Type="http://schemas.openxmlformats.org/officeDocument/2006/relationships/tags" Target="../tags/tag37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85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tags" Target="../tags/tag38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99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03.xml"/><Relationship Id="rId11" Type="http://schemas.openxmlformats.org/officeDocument/2006/relationships/tags" Target="../tags/tag402.xml"/><Relationship Id="rId10" Type="http://schemas.openxmlformats.org/officeDocument/2006/relationships/image" Target="../media/image13.png"/><Relationship Id="rId1" Type="http://schemas.openxmlformats.org/officeDocument/2006/relationships/tags" Target="../tags/tag39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405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28.xml"/><Relationship Id="rId16" Type="http://schemas.openxmlformats.org/officeDocument/2006/relationships/tags" Target="../tags/tag41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tags" Target="../tags/tag412.xml"/><Relationship Id="rId12" Type="http://schemas.openxmlformats.org/officeDocument/2006/relationships/tags" Target="../tags/tag41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tags" Target="../tags/tag40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415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19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41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tags" Target="../tags/tag42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42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426.xml"/><Relationship Id="rId12" Type="http://schemas.openxmlformats.org/officeDocument/2006/relationships/tags" Target="../tags/tag425.xml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tags" Target="../tags/tag42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07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tags" Target="../tags/tag316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15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23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328.xml"/><Relationship Id="rId11" Type="http://schemas.openxmlformats.org/officeDocument/2006/relationships/image" Target="../media/image8.jpeg"/><Relationship Id="rId10" Type="http://schemas.openxmlformats.org/officeDocument/2006/relationships/tags" Target="../tags/tag327.xml"/><Relationship Id="rId1" Type="http://schemas.openxmlformats.org/officeDocument/2006/relationships/tags" Target="../tags/tag3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30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335.xml"/><Relationship Id="rId11" Type="http://schemas.openxmlformats.org/officeDocument/2006/relationships/image" Target="../media/image9.jpeg"/><Relationship Id="rId10" Type="http://schemas.openxmlformats.org/officeDocument/2006/relationships/tags" Target="../tags/tag334.xml"/><Relationship Id="rId1" Type="http://schemas.openxmlformats.org/officeDocument/2006/relationships/tags" Target="../tags/tag3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43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4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352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59.xml"/><Relationship Id="rId12" Type="http://schemas.openxmlformats.org/officeDocument/2006/relationships/tags" Target="../tags/tag358.xml"/><Relationship Id="rId11" Type="http://schemas.openxmlformats.org/officeDocument/2006/relationships/tags" Target="../tags/tag357.xml"/><Relationship Id="rId10" Type="http://schemas.openxmlformats.org/officeDocument/2006/relationships/tags" Target="../tags/tag356.xml"/><Relationship Id="rId1" Type="http://schemas.openxmlformats.org/officeDocument/2006/relationships/tags" Target="../tags/tag3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" b="5000"/>
          <a:stretch>
            <a:fillRect/>
          </a:stretch>
        </p:blipFill>
        <p:spPr>
          <a:xfrm>
            <a:off x="4571939" y="-28"/>
            <a:ext cx="7620051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2000" y="0"/>
                </a:lnTo>
                <a:lnTo>
                  <a:pt x="120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05827" y="3773487"/>
            <a:ext cx="4518660" cy="4902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sym typeface="Arial" panose="020B0604020202020204" pitchFamily="34" charset="0"/>
              </a:rPr>
              <a:t>线上瑜伽专业指导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905827" y="2594293"/>
            <a:ext cx="4825365" cy="97091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54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/>
                </a:solidFill>
                <a:sym typeface="Arial" panose="020B0604020202020204" pitchFamily="34" charset="0"/>
              </a:rPr>
              <a:t>瑜你一起</a:t>
            </a:r>
            <a:endParaRPr lang="zh-CN" altLang="en-US" sz="54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>
            <p:custDataLst>
              <p:tags r:id="rId6"/>
            </p:custDataLst>
          </p:nvPr>
        </p:nvSpPr>
        <p:spPr>
          <a:xfrm rot="472506" flipH="1">
            <a:off x="966470" y="4609465"/>
            <a:ext cx="624840" cy="5295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等腰三角形 1"/>
          <p:cNvSpPr/>
          <p:nvPr>
            <p:custDataLst>
              <p:tags r:id="rId7"/>
            </p:custDataLst>
          </p:nvPr>
        </p:nvSpPr>
        <p:spPr>
          <a:xfrm rot="19414156" flipH="1">
            <a:off x="762635" y="4471670"/>
            <a:ext cx="379095" cy="2895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62006" y="15240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线上+线下双选卡项</a:t>
            </a:r>
            <a:endParaRPr lang="zh-CN" altLang="en-US" sz="4400" b="1" spc="2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762000" y="2590800"/>
            <a:ext cx="7162800" cy="264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受制于教室面积、设备等因素，瑜伽馆能容纳的饱和人数有限。而线上是不受空间限制的，可以考虑推出线上+线下双选卡项。通过这种方式，可以大幅提升瑜伽馆的饱和人数，提高坪效！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0" y="1224280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0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5" name="任意多边形: 形状 28"/>
          <p:cNvSpPr/>
          <p:nvPr>
            <p:custDataLst>
              <p:tags r:id="rId11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7"/>
          <p:cNvSpPr/>
          <p:nvPr>
            <p:custDataLst>
              <p:tags r:id="rId12"/>
            </p:custDataLst>
          </p:nvPr>
        </p:nvSpPr>
        <p:spPr>
          <a:xfrm>
            <a:off x="8929387" y="2796382"/>
            <a:ext cx="3262630" cy="4061777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8355" y="2494915"/>
            <a:ext cx="1472565" cy="136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 fontScale="5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zh-CN" sz="8800" b="1" spc="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PART3</a:t>
            </a:r>
            <a:endParaRPr lang="en-US" altLang="zh-CN" sz="8800" b="1" spc="20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8990" y="3862705"/>
            <a:ext cx="1471930" cy="447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Three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/>
                </a:solidFill>
                <a:sym typeface="+mn-lt"/>
              </a:rPr>
              <a:t>产品特色</a:t>
            </a:r>
            <a:endParaRPr lang="zh-CN" altLang="en-US" sz="4800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/>
                </a:solidFill>
                <a:sym typeface="+mn-lt"/>
              </a:rPr>
              <a:t>Special</a:t>
            </a:r>
            <a:endParaRPr lang="en-US" altLang="zh-CN" dirty="0">
              <a:solidFill>
                <a:schemeClr val="dk1"/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09600" y="1219200"/>
            <a:ext cx="11125200" cy="4572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1"/>
          <p:cNvSpPr/>
          <p:nvPr>
            <p:custDataLst>
              <p:tags r:id="rId8"/>
            </p:custDataLst>
          </p:nvPr>
        </p:nvSpPr>
        <p:spPr>
          <a:xfrm>
            <a:off x="0" y="1219210"/>
            <a:ext cx="609605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2"/>
          <p:cNvSpPr/>
          <p:nvPr>
            <p:custDataLst>
              <p:tags r:id="rId9"/>
            </p:custDataLst>
          </p:nvPr>
        </p:nvSpPr>
        <p:spPr>
          <a:xfrm>
            <a:off x="11734894" y="1219210"/>
            <a:ext cx="457204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4697" r="24697"/>
          <a:stretch>
            <a:fillRect/>
          </a:stretch>
        </p:blipFill>
        <p:spPr>
          <a:xfrm>
            <a:off x="609605" y="914407"/>
            <a:ext cx="3810025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5181641" y="1981216"/>
            <a:ext cx="5791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帮助瑜伽馆充分利用资源</a:t>
            </a:r>
            <a:endParaRPr lang="zh-CN" altLang="en-US" sz="3800" b="1" spc="22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5181641" y="3200426"/>
            <a:ext cx="5791238" cy="18288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将瑜伽教学带到线上，致力为广大瑜伽馆以及健身爱好者提供友好高效的健身选择。依托于声网强大的音视频通信技术，可为瑜伽馆提供多种开课选择，无论是一对一的小班课还是对技术要求较高的多人连麦，声网技术都能提供低延迟、高清的通信画面，为会员提供优质的体验。线上线下相结合的模式，减轻了瑜伽馆教学空间不足的问题，能为瑜伽馆带来更多的收益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0" y="762006"/>
            <a:ext cx="762006" cy="152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2845" r="12845"/>
          <a:stretch>
            <a:fillRect/>
          </a:stretch>
        </p:blipFill>
        <p:spPr>
          <a:xfrm>
            <a:off x="5397071" y="0"/>
            <a:ext cx="679491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01" h="10800">
                <a:moveTo>
                  <a:pt x="3501" y="0"/>
                </a:moveTo>
                <a:lnTo>
                  <a:pt x="10701" y="0"/>
                </a:lnTo>
                <a:lnTo>
                  <a:pt x="10701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</p:spPr>
      </p:pic>
      <p:sp>
        <p:nvSpPr>
          <p:cNvPr id="5" name="任意多边形 4"/>
          <p:cNvSpPr/>
          <p:nvPr>
            <p:custDataLst>
              <p:tags r:id="rId10"/>
            </p:custDataLst>
          </p:nvPr>
        </p:nvSpPr>
        <p:spPr>
          <a:xfrm>
            <a:off x="5397071" y="0"/>
            <a:ext cx="264583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7" h="10800">
                <a:moveTo>
                  <a:pt x="3501" y="0"/>
                </a:moveTo>
                <a:lnTo>
                  <a:pt x="4167" y="0"/>
                </a:lnTo>
                <a:lnTo>
                  <a:pt x="4167" y="4"/>
                </a:lnTo>
                <a:lnTo>
                  <a:pt x="565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  <a:solidFill>
            <a:schemeClr val="l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914407" y="1981216"/>
            <a:ext cx="457202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用户节省时间</a:t>
            </a:r>
            <a:endParaRPr lang="zh-CN" altLang="en-US" sz="3400" b="1" spc="18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2"/>
            </p:custDataLst>
          </p:nvPr>
        </p:nvSpPr>
        <p:spPr>
          <a:xfrm>
            <a:off x="914407" y="2743222"/>
            <a:ext cx="4572025" cy="21945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很多人因为线下瑜伽馆花费很多的时间用来通勤，经常会错过预约的课程。本项目为广大用户提供了多个场景选择，一对一私教、小班课，足不出户，打开应用预约课程就能开始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练习，专业老师全程视频指导，提供优质的瑜伽体验，利用清晨一小时、餐后碎片化时间即可锻炼身体。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8355" y="2494915"/>
            <a:ext cx="1472565" cy="136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 fontScale="5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zh-CN" sz="8800" b="1" spc="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PART4</a:t>
            </a:r>
            <a:endParaRPr lang="en-US" altLang="zh-CN" sz="8800" b="1" spc="20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8990" y="3862705"/>
            <a:ext cx="1471930" cy="447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Four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/>
                </a:solidFill>
                <a:sym typeface="+mn-lt"/>
              </a:rPr>
              <a:t>项目展示</a:t>
            </a:r>
            <a:endParaRPr lang="zh-CN" altLang="en-US" sz="4800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/>
                </a:solidFill>
                <a:sym typeface="+mn-lt"/>
              </a:rPr>
              <a:t>Demo</a:t>
            </a:r>
            <a:endParaRPr lang="en-US" altLang="zh-CN" dirty="0">
              <a:solidFill>
                <a:schemeClr val="dk1"/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09562" y="609605"/>
            <a:ext cx="10972876" cy="10287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800" b="1" spc="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登录界面</a:t>
            </a:r>
            <a:endParaRPr lang="zh-CN" altLang="en-US" sz="3800" b="1" spc="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-5976" r="-5976"/>
          <a:stretch>
            <a:fillRect/>
          </a:stretch>
        </p:blipFill>
        <p:spPr>
          <a:xfrm>
            <a:off x="609600" y="2247900"/>
            <a:ext cx="8077200" cy="35433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6240">
                <a:moveTo>
                  <a:pt x="0" y="0"/>
                </a:moveTo>
                <a:lnTo>
                  <a:pt x="12720" y="0"/>
                </a:lnTo>
                <a:lnTo>
                  <a:pt x="1272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</p:pic>
      <p:sp>
        <p:nvSpPr>
          <p:cNvPr id="9" name="Title 6"/>
          <p:cNvSpPr txBox="1"/>
          <p:nvPr>
            <p:custDataLst>
              <p:tags r:id="rId11"/>
            </p:custDataLst>
          </p:nvPr>
        </p:nvSpPr>
        <p:spPr>
          <a:xfrm>
            <a:off x="9144000" y="3314700"/>
            <a:ext cx="2438400" cy="1104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600" spc="3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填写好关键信息后即可注册</a:t>
            </a:r>
            <a:endParaRPr lang="zh-CN" altLang="en-US" sz="3600" spc="36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2" name="矩形 13"/>
          <p:cNvSpPr/>
          <p:nvPr>
            <p:custDataLst>
              <p:tags r:id="rId7"/>
            </p:custDataLst>
          </p:nvPr>
        </p:nvSpPr>
        <p:spPr>
          <a:xfrm>
            <a:off x="4128631" y="1859280"/>
            <a:ext cx="7433854" cy="3691890"/>
          </a:xfrm>
          <a:prstGeom prst="rect">
            <a:avLst/>
          </a:prstGeom>
          <a:noFill/>
          <a:ln w="19050">
            <a:solidFill>
              <a:schemeClr val="accent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2"/>
          <p:cNvSpPr/>
          <p:nvPr>
            <p:custDataLst>
              <p:tags r:id="rId8"/>
            </p:custDataLst>
          </p:nvPr>
        </p:nvSpPr>
        <p:spPr>
          <a:xfrm>
            <a:off x="742086" y="1859280"/>
            <a:ext cx="2929346" cy="3691890"/>
          </a:xfrm>
          <a:prstGeom prst="rect">
            <a:avLst/>
          </a:prstGeom>
          <a:noFill/>
          <a:ln w="19050">
            <a:solidFill>
              <a:schemeClr val="accent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4"/>
          <p:cNvSpPr/>
          <p:nvPr>
            <p:custDataLst>
              <p:tags r:id="rId9"/>
            </p:custDataLst>
          </p:nvPr>
        </p:nvSpPr>
        <p:spPr>
          <a:xfrm>
            <a:off x="894486" y="2011680"/>
            <a:ext cx="2929346" cy="3691890"/>
          </a:xfrm>
          <a:prstGeom prst="rect">
            <a:avLst/>
          </a:prstGeom>
          <a:solidFill>
            <a:schemeClr val="lt2"/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4281031" y="2011680"/>
            <a:ext cx="7433854" cy="3691890"/>
          </a:xfrm>
          <a:prstGeom prst="rect">
            <a:avLst/>
          </a:prstGeom>
          <a:solidFill>
            <a:schemeClr val="lt2"/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609600" y="764549"/>
            <a:ext cx="109728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课表选择</a:t>
            </a:r>
            <a:endParaRPr lang="zh-CN" altLang="en-US" sz="3800" b="1" spc="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12"/>
            </p:custDataLst>
          </p:nvPr>
        </p:nvSpPr>
        <p:spPr>
          <a:xfrm>
            <a:off x="1066800" y="2228850"/>
            <a:ext cx="2584717" cy="32575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项目提供了课表安排功能，提前发布课表，以便会员可以按照自己的时间选择课程。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 t="-562" b="-562"/>
          <a:stretch>
            <a:fillRect/>
          </a:stretch>
        </p:blipFill>
        <p:spPr>
          <a:xfrm>
            <a:off x="4718317" y="2228850"/>
            <a:ext cx="6559283" cy="32575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0" h="4800">
                <a:moveTo>
                  <a:pt x="0" y="0"/>
                </a:moveTo>
                <a:lnTo>
                  <a:pt x="7200" y="0"/>
                </a:lnTo>
                <a:lnTo>
                  <a:pt x="7200" y="4800"/>
                </a:lnTo>
                <a:lnTo>
                  <a:pt x="0" y="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/>
            <a:stretch>
              <a:fillRect/>
            </a:stretch>
          </a:blipFill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10197" y="609583"/>
            <a:ext cx="10972241" cy="6420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800" b="1" i="0" spc="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预约课程</a:t>
            </a:r>
            <a:endParaRPr kumimoji="0" lang="zh-CN" altLang="en-US" sz="3800" b="1" i="0" spc="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609562" y="1322079"/>
            <a:ext cx="10972222" cy="4495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点击课表对应位置的课程，会弹出课程信息提示框，点击确定加入课程。</a:t>
            </a:r>
            <a:endParaRPr lang="zh-CN" altLang="en-US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15169" r="-15169"/>
          <a:stretch>
            <a:fillRect/>
          </a:stretch>
        </p:blipFill>
        <p:spPr>
          <a:xfrm>
            <a:off x="609562" y="2076441"/>
            <a:ext cx="10972876" cy="417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570">
                <a:moveTo>
                  <a:pt x="0" y="0"/>
                </a:moveTo>
                <a:lnTo>
                  <a:pt x="17280" y="0"/>
                </a:lnTo>
                <a:lnTo>
                  <a:pt x="17280" y="6570"/>
                </a:lnTo>
                <a:lnTo>
                  <a:pt x="0" y="6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pic>
        <p:nvPicPr>
          <p:cNvPr id="3" name="图片 2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-44002" b="-44002"/>
          <a:stretch>
            <a:fillRect/>
          </a:stretch>
        </p:blipFill>
        <p:spPr>
          <a:xfrm>
            <a:off x="5543593" y="609581"/>
            <a:ext cx="6038888" cy="56388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40" h="8880">
                <a:moveTo>
                  <a:pt x="0" y="0"/>
                </a:moveTo>
                <a:lnTo>
                  <a:pt x="9840" y="0"/>
                </a:lnTo>
                <a:lnTo>
                  <a:pt x="984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</p:pic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762006" y="609578"/>
            <a:ext cx="4171975" cy="9753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课堂直播界面</a:t>
            </a:r>
            <a:endParaRPr lang="zh-CN" altLang="en-US" sz="4800" b="1" spc="3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762006" y="2651756"/>
            <a:ext cx="4171975" cy="176785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在直播课堂里，老师全程视频指导，课堂内的会员也可以交流经验。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4"/>
          <p:cNvSpPr/>
          <p:nvPr>
            <p:custDataLst>
              <p:tags r:id="rId12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06811" y="1565342"/>
            <a:ext cx="3872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谢谢观看</a:t>
            </a:r>
            <a:endParaRPr lang="zh-CN" altLang="en-US" sz="6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>
                <a:solidFill>
                  <a:schemeClr val="accent1"/>
                </a:solidFill>
                <a:sym typeface="+mn-lt"/>
              </a:rPr>
              <a:t>THANKS</a:t>
            </a:r>
            <a:endParaRPr lang="en-US" altLang="zh-CN" sz="6600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472506">
            <a:off x="10209530" y="3681095"/>
            <a:ext cx="742950" cy="6762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等腰三角形 4"/>
          <p:cNvSpPr/>
          <p:nvPr>
            <p:custDataLst>
              <p:tags r:id="rId4"/>
            </p:custDataLst>
          </p:nvPr>
        </p:nvSpPr>
        <p:spPr>
          <a:xfrm rot="19414156">
            <a:off x="10744200" y="3506470"/>
            <a:ext cx="451485" cy="3695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文本框 5"/>
          <p:cNvSpPr txBox="1"/>
          <p:nvPr>
            <p:custDataLst>
              <p:tags r:id="rId1"/>
            </p:custDataLst>
          </p:nvPr>
        </p:nvSpPr>
        <p:spPr>
          <a:xfrm>
            <a:off x="5830253" y="173609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2"/>
            </p:custDataLst>
          </p:nvPr>
        </p:nvSpPr>
        <p:spPr>
          <a:xfrm>
            <a:off x="6380798" y="167640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en-US" altLang="zh-CN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Background</a:t>
            </a:r>
            <a:endParaRPr lang="en-US" altLang="zh-CN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3"/>
            </p:custDataLst>
          </p:nvPr>
        </p:nvSpPr>
        <p:spPr>
          <a:xfrm>
            <a:off x="6380798" y="203073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1600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项目背景</a:t>
            </a:r>
            <a:endParaRPr lang="zh-CN" altLang="en-US" sz="1600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59" name="文本框 58"/>
          <p:cNvSpPr txBox="1"/>
          <p:nvPr>
            <p:custDataLst>
              <p:tags r:id="rId4"/>
            </p:custDataLst>
          </p:nvPr>
        </p:nvSpPr>
        <p:spPr>
          <a:xfrm>
            <a:off x="5833428" y="577215"/>
            <a:ext cx="489712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" name="文本框 5"/>
          <p:cNvSpPr txBox="1"/>
          <p:nvPr>
            <p:custDataLst>
              <p:tags r:id="rId5"/>
            </p:custDataLst>
          </p:nvPr>
        </p:nvSpPr>
        <p:spPr>
          <a:xfrm>
            <a:off x="5830253" y="293497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380798" y="287528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en-US" altLang="zh-CN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Business</a:t>
            </a:r>
            <a:endParaRPr lang="en-US" altLang="zh-CN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380798" y="322961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1600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商业模式</a:t>
            </a:r>
            <a:endParaRPr lang="zh-CN" altLang="en-US" sz="1600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9" name="文本框 5"/>
          <p:cNvSpPr txBox="1"/>
          <p:nvPr>
            <p:custDataLst>
              <p:tags r:id="rId8"/>
            </p:custDataLst>
          </p:nvPr>
        </p:nvSpPr>
        <p:spPr>
          <a:xfrm>
            <a:off x="5830253" y="413385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380798" y="407416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en-US" altLang="zh-CN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Special</a:t>
            </a:r>
            <a:endParaRPr lang="en-US" altLang="zh-CN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380798" y="442849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1600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产品特色</a:t>
            </a:r>
            <a:endParaRPr lang="zh-CN" altLang="en-US" sz="1600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14" name="文本框 5"/>
          <p:cNvSpPr txBox="1"/>
          <p:nvPr>
            <p:custDataLst>
              <p:tags r:id="rId11"/>
            </p:custDataLst>
          </p:nvPr>
        </p:nvSpPr>
        <p:spPr>
          <a:xfrm>
            <a:off x="5830253" y="533273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6380798" y="527304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en-US" altLang="zh-CN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Demo</a:t>
            </a:r>
            <a:endParaRPr lang="en-US" altLang="zh-CN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6380798" y="5627370"/>
            <a:ext cx="4349750" cy="6534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1600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项目展示</a:t>
            </a:r>
            <a:endParaRPr lang="zh-CN" altLang="en-US" sz="1600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8355" y="2494915"/>
            <a:ext cx="1472565" cy="136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 fontScale="5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zh-CN" sz="8800" b="1" spc="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PART1</a:t>
            </a:r>
            <a:endParaRPr lang="en-US" altLang="zh-CN" sz="8800" b="1" spc="20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8990" y="3862705"/>
            <a:ext cx="1471930" cy="447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One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/>
                </a:solidFill>
                <a:sym typeface="+mn-lt"/>
              </a:rPr>
              <a:t>项目背景</a:t>
            </a:r>
            <a:endParaRPr lang="zh-CN" altLang="en-US" sz="4800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/>
                </a:solidFill>
                <a:sym typeface="+mn-lt"/>
              </a:rPr>
              <a:t>Project  Background</a:t>
            </a:r>
            <a:endParaRPr lang="en-US" altLang="zh-CN" dirty="0">
              <a:solidFill>
                <a:schemeClr val="dk1"/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pic>
        <p:nvPicPr>
          <p:cNvPr id="6" name="图片 5" descr="C:\Users\2GGTFQ2\Desktop\图片库\已购买-压缩\124435379.jpg124435379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10160" r="-10160"/>
          <a:stretch>
            <a:fillRect/>
          </a:stretch>
        </p:blipFill>
        <p:spPr>
          <a:xfrm>
            <a:off x="-1905" y="-6985"/>
            <a:ext cx="4641850" cy="686752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4639945" y="-15875"/>
            <a:ext cx="649605" cy="6876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6083300" y="2282515"/>
            <a:ext cx="104361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17"/>
          <p:cNvSpPr txBox="1"/>
          <p:nvPr>
            <p:custDataLst>
              <p:tags r:id="rId12"/>
            </p:custDataLst>
          </p:nvPr>
        </p:nvSpPr>
        <p:spPr>
          <a:xfrm>
            <a:off x="6083300" y="2487930"/>
            <a:ext cx="5183505" cy="3586480"/>
          </a:xfrm>
          <a:prstGeom prst="rect">
            <a:avLst/>
          </a:prstGeom>
          <a:noFill/>
        </p:spPr>
        <p:txBody>
          <a:bodyPr vert="horz"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1800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疫情原因，很多的瑜伽馆被关掉，推动了线上健身需求，线上健身也减少了通勤时间，使得人们将更多的时间放在</a:t>
            </a:r>
            <a:r>
              <a:rPr lang="zh-CN" altLang="en-US" sz="1800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健身上。</a:t>
            </a:r>
            <a:endParaRPr lang="zh-CN" altLang="en-US" sz="1800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6083300" y="1132840"/>
            <a:ext cx="5183505" cy="88011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b" anchorCtr="0">
            <a:noAutofit/>
          </a:bodyPr>
          <a:lstStyle>
            <a:defPPr>
              <a:defRPr lang="zh-CN"/>
            </a:defPPr>
            <a:lvl1pPr>
              <a:buSzPct val="25000"/>
              <a:defRPr sz="3200">
                <a:solidFill>
                  <a:schemeClr val="bg1"/>
                </a:solidFill>
                <a:latin typeface="+mj-lt"/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marL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线下瑜伽馆的关闭</a:t>
            </a:r>
            <a:endParaRPr lang="zh-CN" altLang="en-US" sz="46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58400"/>
            <a:ext cx="109728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互联网+技术的推动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1666144"/>
            <a:ext cx="12192000" cy="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609600" y="1969021"/>
            <a:ext cx="4495800" cy="39745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“互联网+”技术的普遍发展，人们运动健身方式逐渐转变，利用“互联网+”技术与体育运动健身相结合，形成的“互联网+体育”的模式已经快速发展起来。多种多样的健身形式，丰富着人们的体育健身生活。人们运动健身的方式更加地多元化、生活化，体育服务行业在移动客户端也正在高速发展中。而在其中，瑜伽健身的需求越来越高。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t="481" b="481"/>
          <a:stretch>
            <a:fillRect/>
          </a:stretch>
        </p:blipFill>
        <p:spPr>
          <a:xfrm>
            <a:off x="5562600" y="1969021"/>
            <a:ext cx="6019800" cy="397457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1828815" y="609605"/>
            <a:ext cx="9906079" cy="5638845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5581683" y="1523989"/>
            <a:ext cx="569600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人们健身意识的增强</a:t>
            </a:r>
            <a:endParaRPr lang="zh-CN" altLang="en-US" sz="4200" b="1" spc="2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5581683" y="2590798"/>
            <a:ext cx="5696001" cy="27432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当代社会的高速发展，人们生活水平逐渐提高，大家对身体健康的关注越来越多，饮食方面，人们更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是倾向于轻食的选择。尤其是现在久坐的上班族，因为长期不运动导致身体处于亚健康状态，健身人群的增加是当代一大趋势。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976" r="2976"/>
          <a:stretch>
            <a:fillRect/>
          </a:stretch>
        </p:blipFill>
        <p:spPr>
          <a:xfrm>
            <a:off x="609605" y="1828787"/>
            <a:ext cx="4514863" cy="320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00" h="5040">
                <a:moveTo>
                  <a:pt x="0" y="0"/>
                </a:moveTo>
                <a:lnTo>
                  <a:pt x="4800" y="0"/>
                </a:lnTo>
                <a:lnTo>
                  <a:pt x="4800" y="5040"/>
                </a:lnTo>
                <a:lnTo>
                  <a:pt x="0" y="50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8355" y="2494915"/>
            <a:ext cx="1472565" cy="136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 fontScale="5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zh-CN" sz="8800" b="1" spc="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PART2</a:t>
            </a:r>
            <a:endParaRPr lang="en-US" altLang="zh-CN" sz="8800" b="1" spc="20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8990" y="3862705"/>
            <a:ext cx="1471930" cy="447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Two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/>
                </a:solidFill>
                <a:sym typeface="+mn-lt"/>
              </a:rPr>
              <a:t>商业</a:t>
            </a:r>
            <a:r>
              <a:rPr lang="zh-CN" altLang="en-US" sz="4800" dirty="0">
                <a:solidFill>
                  <a:schemeClr val="accent1"/>
                </a:solidFill>
                <a:sym typeface="+mn-lt"/>
              </a:rPr>
              <a:t>模式</a:t>
            </a:r>
            <a:endParaRPr lang="zh-CN" altLang="en-US" sz="4800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/>
                </a:solidFill>
                <a:sym typeface="+mn-lt"/>
              </a:rPr>
              <a:t>Business</a:t>
            </a:r>
            <a:endParaRPr lang="en-US" altLang="zh-CN" dirty="0">
              <a:solidFill>
                <a:schemeClr val="dk1"/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72238" y="787241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kumimoji="1" lang="zh-CN" altLang="en-US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62006" y="15240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线上一对一私教</a:t>
            </a:r>
            <a:endParaRPr lang="zh-CN" altLang="en-US" sz="4400" b="1" spc="2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762006" y="2590821"/>
            <a:ext cx="7162851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利用本项目提供的视频通话技术，实现线上视频一对一私教，纠正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会员不规范动作。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0" y="1224280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0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5" name="任意多边形: 形状 28"/>
          <p:cNvSpPr/>
          <p:nvPr>
            <p:custDataLst>
              <p:tags r:id="rId11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7"/>
          <p:cNvSpPr/>
          <p:nvPr>
            <p:custDataLst>
              <p:tags r:id="rId12"/>
            </p:custDataLst>
          </p:nvPr>
        </p:nvSpPr>
        <p:spPr>
          <a:xfrm>
            <a:off x="8929387" y="2796382"/>
            <a:ext cx="3262630" cy="4061777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4000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62006" y="15240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线上一对多</a:t>
            </a:r>
            <a:r>
              <a:rPr lang="zh-CN" altLang="en-US" sz="4400" b="1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小班课</a:t>
            </a:r>
            <a:endParaRPr lang="zh-CN" altLang="en-US" sz="4400" b="1" spc="2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762006" y="2590821"/>
            <a:ext cx="7162851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本系统支持多人视频，作为老师，能看到会员的动作，作为会员，也能看到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老师的动作。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0" y="1224280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0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5" name="任意多边形: 形状 28"/>
          <p:cNvSpPr/>
          <p:nvPr>
            <p:custDataLst>
              <p:tags r:id="rId11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7"/>
          <p:cNvSpPr/>
          <p:nvPr>
            <p:custDataLst>
              <p:tags r:id="rId12"/>
            </p:custDataLst>
          </p:nvPr>
        </p:nvSpPr>
        <p:spPr>
          <a:xfrm>
            <a:off x="8929387" y="2796382"/>
            <a:ext cx="3262630" cy="4061777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Tm="2000"/>
    </mc:Choice>
    <mc:Fallback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9、11、12、14、15、16、17、20、25、30、33、3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283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283_1*i*4"/>
  <p:tag name="KSO_WM_TEMPLATE_CATEGORY" val="custom"/>
  <p:tag name="KSO_WM_TEMPLATE_INDEX" val="2020428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283_1*i*4"/>
  <p:tag name="KSO_WM_TEMPLATE_CATEGORY" val="custom"/>
  <p:tag name="KSO_WM_TEMPLATE_INDEX" val="20204283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EMPLATE_THUMBS_INDEX" val="1、4、7、9、11、12、14、15、16、17、20、25、30、33、3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283"/>
</p:tagLst>
</file>

<file path=ppt/tags/tag287.xml><?xml version="1.0" encoding="utf-8"?>
<p:tagLst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4523_1*d*1"/>
  <p:tag name="KSO_WM_TEMPLATE_CATEGORY" val="diagram"/>
  <p:tag name="KSO_WM_TEMPLATE_INDEX" val="202145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9f2bc9b6ffb419d8f03b67ba01cce9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dcf3c0db10b4416aea7453051c2b5ca"/>
  <p:tag name="KSO_WM_UNIT_PLACING_PICTURE" val="0dcf3c0db10b4416aea7453051c2b5ca"/>
  <p:tag name="KSO_WM_TEMPLATE_ASSEMBLE_XID" val="60656f974054ed1e2fb80d28"/>
  <p:tag name="KSO_WM_TEMPLATE_ASSEMBLE_GROUPID" val="60656f974054ed1e2fb80d28"/>
  <p:tag name="KSO_WM_UNIT_PLACING_PICTURE_USER_VIEWPORT" val="{&quot;height&quot;:10800.080314960629,&quot;width&quot;:12000.080314960629}"/>
</p:tagLst>
</file>

<file path=ppt/tags/tag288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3_1*b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.35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1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工作汇报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83_1*i*2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283_1*i*3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283"/>
  <p:tag name="KSO_WM_SLIDE_LAYOUT_INFO" val="{&quot;direction&quot;:1,&quot;id&quot;:&quot;2021-05-28T10:21:30&quot;,&quot;maxSize&quot;:{&quot;size1&quot;:35},&quot;minSize&quot;:{&quot;size1&quot;:35},&quot;normalSize&quot;:{&quot;size1&quot;:35},&quot;subLayout&quot;:[{&quot;backgroundInfo&quot;:[{&quot;bottom&quot;:0,&quot;bottomAbs&quot;:false,&quot;left&quot;:0,&quot;leftAbs&quot;:false,&quot;right&quot;:-0.0714285746,&quot;rightAbs&quot;:false,&quot;top&quot;:0,&quot;topAbs&quot;:false,&quot;type&quot;:&quot;leftRight&quot;}],&quot;id&quot;:&quot;2021-05-28T10:21:30&quot;,&quot;margin&quot;:{&quot;bottom&quot;:2.752000093460083,&quot;left&quot;:2.117000102996826,&quot;right&quot;:1.2699999809265137,&quot;top&quot;:2.680999994277954},&quot;type&quot;:0},{&quot;id&quot;:&quot;2021-05-28T10:21:30&quot;,&quot;margin&quot;:{&quot;bottom&quot;:0,&quot;left&quot;:0.847000002861023,&quot;right&quot;:0,&quot;top&quot;:0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9e5c7a73d2384101fd9cdf"/>
  <p:tag name="KSO_WM_CHIP_FILLPROP" val="[[{&quot;text_align&quot;:&quot;cm&quot;,&quot;text_direction&quot;:&quot;horizontal&quot;,&quot;support_big_font&quot;:false,&quot;picture_toward&quot;:0,&quot;picture_dockside&quot;:[],&quot;fill_id&quot;:&quot;64c88a2f93074d78ad317745c10fcd9a&quot;,&quot;fill_align&quot;:&quot;cm&quot;,&quot;chip_types&quot;:[&quot;picture&quot;]},{&quot;text_align&quot;:&quot;lm&quot;,&quot;text_direction&quot;:&quot;horizontal&quot;,&quot;support_big_font&quot;:false,&quot;picture_toward&quot;:0,&quot;picture_dockside&quot;:[],&quot;fill_id&quot;:&quot;de16023a2a2f4285a53407bd63298359&quot;,&quot;fill_align&quot;:&quot;lm&quot;,&quot;chip_types&quot;:[&quot;text&quot;,&quot;header&quot;]}]]"/>
  <p:tag name="KSO_WM_SLIDE_ID" val="custom2020428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b"/>
  <p:tag name="KSO_WM_SLIDE_LAYOUT_CNT" val="1_1"/>
  <p:tag name="KSO_WM_CHIP_DECFILLPROP" val="[]"/>
  <p:tag name="KSO_WM_CHIP_GROUPID" val="5e9e5c7a73d2384101fd9cde"/>
  <p:tag name="KSO_WM_SLIDE_BK_DARK_LIGHT" val="2"/>
  <p:tag name="KSO_WM_SLIDE_BACKGROUND_TYPE" val="leftRight"/>
  <p:tag name="KSO_WM_SLIDE_SUPPORT_FEATURE_TYPE" val="0"/>
  <p:tag name="KSO_WM_TEMPLATE_ASSEMBLE_XID" val="60656f974054ed1e2fb80d28"/>
  <p:tag name="KSO_WM_TEMPLATE_ASSEMBLE_GROUPID" val="60656f974054ed1e2fb80d28"/>
  <p:tag name="KSO_WM_TEMPLATE_THUMBS_INDEX" val="1、4、7、9、11、12、14、15、16、17、20、25、30、33、35"/>
  <p:tag name="KSO_WM_TEMPLATE_MASTER_THUMB_INDEX" val="1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283_4*l_h_i*1_1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283_4*l_h_a*1_1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283_4*l_h_f*1_1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283_4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目录/CONTENTS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283_4*l_h_i*1_2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283_4*l_h_a*1_2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283_4*l_h_f*1_2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283_4*l_h_i*1_3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283_4*l_h_a*1_3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283_4*l_h_f*1_3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283_4*l_h_i*1_4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4283_4*l_h_a*1_4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COLOR_SCHEME_SHAPE_ID" val="132"/>
  <p:tag name="KSO_WM_UNIT_COLOR_SCHEME_PARENT_PAGE" val="0_4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283_4*l_h_f*1_4_1"/>
  <p:tag name="KSO_WM_TEMPLATE_CATEGORY" val="custom"/>
  <p:tag name="KSO_WM_TEMPLATE_INDEX" val="202042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204283"/>
  <p:tag name="KSO_WM_SLIDE_ID" val="custom20204283_4"/>
  <p:tag name="KSO_WM_SLIDE_INDEX" val="4"/>
  <p:tag name="KSO_WM_DIAGRAM_GROUP_CODE" val="l1-1"/>
  <p:tag name="KSO_WM_TEMPLATE_SUBCATEGORY" val="0"/>
  <p:tag name="KSO_WM_TEMPLATE_MASTER_TYPE" val="1"/>
  <p:tag name="KSO_WM_TEMPLATE_COLOR_TYPE" val="1"/>
  <p:tag name="KSO_WM_SLIDE_SUBTYPE" val="diag"/>
  <p:tag name="KSO_WM_SLIDE_DIAGTYPE" val="l"/>
</p:tagLst>
</file>

<file path=ppt/tags/tag30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3_7*e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3_7*i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7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标题"/>
</p:tagLst>
</file>

<file path=ppt/tags/tag311.xml><?xml version="1.0" encoding="utf-8"?>
<p:tagLst xmlns:p="http://schemas.openxmlformats.org/presentationml/2006/main"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3_7*b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SLIDE_ID" val="custom2020428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283"/>
  <p:tag name="KSO_WM_SLIDE_LAYOUT" val="a_b_e"/>
  <p:tag name="KSO_WM_SLIDE_LAYOUT_CNT" val="1_1_1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6.xml><?xml version="1.0" encoding="utf-8"?>
<p:tagLst xmlns:p="http://schemas.openxmlformats.org/presentationml/2006/main">
  <p:tag name="KSO_WM_UNIT_VALUE" val="1906*12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30177735_1*d*1"/>
  <p:tag name="KSO_WM_TEMPLATE_CATEGORY" val="diagram"/>
  <p:tag name="KSO_WM_TEMPLATE_INDEX" val="30177735"/>
  <p:tag name="KSO_WM_UNIT_SUPPORT_UNIT_TYPE" val="[&quot;d&quot;]"/>
  <p:tag name="KSO_WM_UNIT_LAYERLEVEL" val="1"/>
  <p:tag name="KSO_WM_TAG_VERSION" val="1.0"/>
  <p:tag name="KSO_WM_BEAUTIFY_FLAG" val="#wm#"/>
  <p:tag name="KSO_WM_UNIT_PICTURE_CLIP_FLAG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30177735_1*i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30177735_1*i*2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1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30177735_1*b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TEXT_FILL_FORE_SCHEMECOLOR_INDEX_BRIGHTNESS" val="0.2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30177735_1*a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_BRIGHTNESS" val="0.2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#wm#"/>
  <p:tag name="KSO_WM_TEMPLATE_CATEGORY" val="diagram"/>
  <p:tag name="KSO_WM_TEMPLATE_INDEX" val="30177735"/>
  <p:tag name="KSO_WM_SLIDE_ID" val="diagram30177735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87*541"/>
  <p:tag name="KSO_WM_SLIDE_POSITION" val="0*-1"/>
  <p:tag name="KSO_WM_TAG_VERSION" val="1.0"/>
  <p:tag name="KSO_WM_SLIDE_LAYOUT" val="a_b_d"/>
  <p:tag name="KSO_WM_SLIDE_LAYOUT_CNT" val="1_1_1"/>
  <p:tag name="KSO_WM_SLIDE_BK_DARK_LIGHT" val="2"/>
  <p:tag name="KSO_WM_SLIDE_BACKGROUND_TYPE" val="general"/>
</p:tagLst>
</file>

<file path=ppt/tags/tag3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38_1*a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d94a544dd66449b9bd5a2a5d7e4226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fc6e2eda6be4a63a9bc0c972276bae7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4"/>
  <p:tag name="KSO_WM_TEMPLATE_ASSEMBLE_GROUPID" val="60656f2b4054ed1e2fb804c4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38_1*i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c8980972f9e541daa620b7c14a046f1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8d94a544dd66449b9bd5a2a5d7e4226e&quot;,&quot;X&quot;:{&quot;Pos&quot;:1},&quot;Y&quot;:{&quot;Pos&quot;:2}},&quot;whChangeMode&quot;:0}"/>
  <p:tag name="KSO_WM_CHIP_GROUPID" val="5f0e73c28050c250ba65b219"/>
  <p:tag name="KSO_WM_CHIP_XID" val="5f631d070e9bcbd1695b17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3"/>
  <p:tag name="KSO_WM_TEMPLATE_ASSEMBLE_XID" val="60656f2b4054ed1e2fb804c4"/>
  <p:tag name="KSO_WM_TEMPLATE_ASSEMBLE_GROUPID" val="60656f2b4054ed1e2fb804c4"/>
</p:tagLst>
</file>

<file path=ppt/tags/tag32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38_1*f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0"/>
  <p:tag name="KSO_WM_UNIT_SHOW_EDIT_AREA_INDICATION" val="1"/>
  <p:tag name="KSO_WM_CHIP_GROUPID" val="5e6b05596848fb12bee65ac8"/>
  <p:tag name="KSO_WM_CHIP_XID" val="5e6b05596848fb12bee65aca"/>
  <p:tag name="KSO_WM_UNIT_DEC_AREA_ID" val="421d8f9683df4c6bb8f8a4cdfa24676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d2938a27f3d4bc791a9ce4a565ae0e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b4054ed1e2fb804c4"/>
  <p:tag name="KSO_WM_TEMPLATE_ASSEMBLE_GROUPID" val="60656f2b4054ed1e2fb804c4"/>
</p:tagLst>
</file>

<file path=ppt/tags/tag327.xml><?xml version="1.0" encoding="utf-8"?>
<p:tagLst xmlns:p="http://schemas.openxmlformats.org/presentationml/2006/main">
  <p:tag name="KSO_WM_UNIT_VALUE" val="1058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838_1*d*1"/>
  <p:tag name="KSO_WM_TEMPLATE_CATEGORY" val="diagram"/>
  <p:tag name="KSO_WM_TEMPLATE_INDEX" val="2021183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a0b8fb4ce9433e862b5f7431f1878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53b072830a48c0902e5874ebdad889"/>
  <p:tag name="KSO_WM_UNIT_PLACING_PICTURE" val="1853b072830a48c0902e5874ebdad889"/>
  <p:tag name="KSO_WM_UNIT_SUPPORT_UNIT_TYPE" val="[&quot;d&quot;,&quot;α&quot;]"/>
  <p:tag name="KSO_WM_TEMPLATE_ASSEMBLE_XID" val="60656f2b4054ed1e2fb804c4"/>
  <p:tag name="KSO_WM_TEMPLATE_ASSEMBLE_GROUPID" val="60656f2b4054ed1e2fb804c4"/>
  <p:tag name="KSO_WM_UNIT_PICTURE_CLIP_FLAG" val="0"/>
  <p:tag name="KSO_WM_UNIT_PLACING_PICTURE_USER_VIEWPORT" val="{&quot;height&quot;:6259.179527559055,&quot;width&quot;:9480}"/>
</p:tagLst>
</file>

<file path=ppt/tags/tag32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838"/>
  <p:tag name="KSO_WM_SLIDE_ID" val="diagram20211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08"/>
  <p:tag name="KSO_WM_SLIDE_POSITION" val="0*60"/>
  <p:tag name="KSO_WM_TAG_VERSION" val="1.0"/>
  <p:tag name="KSO_WM_SLIDE_LAYOUT" val="a_d_f"/>
  <p:tag name="KSO_WM_SLIDE_LAYOUT_CNT" val="1_1_1"/>
  <p:tag name="KSO_WM_SLIDE_LAYOUT_INFO" val="{&quot;id&quot;:&quot;2021-04-01T15:31:54&quot;,&quot;maxSize&quot;:{&quot;size1&quot;:26.699999999999999},&quot;minSize&quot;:{&quot;size1&quot;:20},&quot;normalSize&quot;:{&quot;size1&quot;:20.000185185185181},&quot;subLayout&quot;:[{&quot;id&quot;:&quot;2021-04-01T15:31:54&quot;,&quot;margin&quot;:{&quot;bottom&quot;:0.026000002399086952,&quot;left&quot;:1.6929999589920044,&quot;right&quot;:1.6929999589920044,&quot;top&quot;:1.6929999589920044},&quot;type&quot;:0},{&quot;direction&quot;:1,&quot;id&quot;:&quot;2021-04-01T15:31:54&quot;,&quot;maxSize&quot;:{&quot;size1&quot;:67.5},&quot;minSize&quot;:{&quot;size1&quot;:45},&quot;normalSize&quot;:{&quot;size1&quot;:45.524999999999999},&quot;subLayout&quot;:[{&quot;id&quot;:&quot;2021-04-01T15:31:54&quot;,&quot;margin&quot;:{&quot;bottom&quot;:1.6929999589920044,&quot;left&quot;:1.6929999589920044,&quot;right&quot;:1.2439998388290405,&quot;top&quot;:1.6670000553131104},&quot;type&quot;:0},{&quot;id&quot;:&quot;2021-04-01T15:31:54&quot;,&quot;margin&quot;:{&quot;bottom&quot;:1.6929999589920044,&quot;left&quot;:0.026000002399086952,&quot;right&quot;:1.6929999589920044,&quot;top&quot;:1.6670000553131104},&quot;type&quot;:0}]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31d070e9bcbd1695b17db"/>
  <p:tag name="KSO_WM_CHIP_FILLPROP" val="[[{&quot;text_align&quot;:&quot;lt&quot;,&quot;text_direction&quot;:&quot;horizontal&quot;,&quot;support_big_font&quot;:false,&quot;picture_toward&quot;:0,&quot;picture_dockside&quot;:[],&quot;fill_id&quot;:&quot;c4cbc9b2fced405c9fc7a719d189a8f1&quot;,&quot;fill_align&quot;:&quot;lt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703630537a544035acf5de6956828d87&quot;,&quot;fill_align&quot;:&quot;cm&quot;,&quot;chip_types&quot;:[&quot;diagram&quot;,&quot;text&quot;,&quot;picture&quot;,&quot;chart&quot;,&quot;table&quot;,&quot;video&quot;]},{&quot;text_align&quot;:&quot;lt&quot;,&quot;text_direction&quot;:&quot;horizontal&quot;,&quot;support_big_font&quot;:false,&quot;picture_toward&quot;:0,&quot;picture_dockside&quot;:[],&quot;fill_id&quot;:&quot;b407b34b201641d49d75be095b5a3ec9&quot;,&quot;fill_align&quot;:&quot;cm&quot;,&quot;chip_types&quot;:[&quot;text&quot;,&quot;picture&quot;,&quot;chart&quot;]}]]"/>
  <p:tag name="KSO_WM_CHIP_DECFILLPROP" val="[]"/>
  <p:tag name="KSO_WM_CHIP_GROUPID" val="5f0e73c28050c250ba65b219"/>
  <p:tag name="KSO_WM_SLIDE_BK_DARK_LIGHT" val="2"/>
  <p:tag name="KSO_WM_SLIDE_BACKGROUND_TYPE" val="general"/>
  <p:tag name="KSO_WM_SLIDE_SUPPORT_FEATURE_TYPE" val="0"/>
  <p:tag name="KSO_WM_TEMPLATE_ASSEMBLE_XID" val="60656f2b4054ed1e2fb804c4"/>
  <p:tag name="KSO_WM_TEMPLATE_ASSEMBLE_GROUPID" val="60656f2b4054ed1e2fb804c4"/>
</p:tagLst>
</file>

<file path=ppt/tags/tag3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1.xml><?xml version="1.0" encoding="utf-8"?>
<p:tagLst xmlns:p="http://schemas.openxmlformats.org/presentationml/2006/main">
  <p:tag name="KSO_WM_UNIT_BLOCK" val="0"/>
  <p:tag name="KSO_WM_UNIT_DEC_AREA_ID" val="b725a0bf599e42d68df8e003a786f4e3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52_1*i*1"/>
  <p:tag name="KSO_WM_TEMPLATE_CATEGORY" val="diagram"/>
  <p:tag name="KSO_WM_TEMPLATE_INDEX" val="2021185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0e725c8050c250ba65b208"/>
  <p:tag name="KSO_WM_CHIP_XID" val="5f0e725c8050c250ba65b20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0"/>
  <p:tag name="KSO_WM_TEMPLATE_ASSEMBLE_XID" val="60656f294054ed1e2fb804b9"/>
  <p:tag name="KSO_WM_TEMPLATE_ASSEMBLE_GROUPID" val="60656f294054ed1e2fb804b9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52_1*a*1"/>
  <p:tag name="KSO_WM_TEMPLATE_CATEGORY" val="diagram"/>
  <p:tag name="KSO_WM_TEMPLATE_INDEX" val="2021185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cca114205448e899f782dcf810db6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97c94211315b4ce08054279ab58af691"/>
  <p:tag name="KSO_WM_UNIT_TEXT_FILL_FORE_SCHEMECOLOR_INDEX_BRIGHTNESS" val="0"/>
  <p:tag name="KSO_WM_UNIT_TEXT_FILL_FORE_SCHEMECOLOR_INDEX" val="13"/>
  <p:tag name="KSO_WM_UNIT_TEXT_FILL_TYPE" val="1"/>
  <p:tag name="KSO_WM_TEMPLATE_ASSEMBLE_XID" val="60656f294054ed1e2fb804b9"/>
  <p:tag name="KSO_WM_TEMPLATE_ASSEMBLE_GROUPID" val="60656f294054ed1e2fb804b9"/>
</p:tagLst>
</file>

<file path=ppt/tags/tag33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52_1*f*1"/>
  <p:tag name="KSO_WM_TEMPLATE_CATEGORY" val="diagram"/>
  <p:tag name="KSO_WM_TEMPLATE_INDEX" val="2021185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96"/>
  <p:tag name="KSO_WM_UNIT_SHOW_EDIT_AREA_INDICATION" val="1"/>
  <p:tag name="KSO_WM_CHIP_GROUPID" val="5e6b05596848fb12bee65ac8"/>
  <p:tag name="KSO_WM_CHIP_XID" val="5e6b05596848fb12bee65aca"/>
  <p:tag name="KSO_WM_UNIT_DEC_AREA_ID" val="b4c0251b9bc247aab369ee7b4a50c8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68bf537dc41538e67a329bd2d8837"/>
  <p:tag name="KSO_WM_UNIT_TEXT_FILL_FORE_SCHEMECOLOR_INDEX_BRIGHTNESS" val="0.25"/>
  <p:tag name="KSO_WM_UNIT_TEXT_FILL_FORE_SCHEMECOLOR_INDEX" val="13"/>
  <p:tag name="KSO_WM_UNIT_TEXT_FILL_TYPE" val="1"/>
  <p:tag name="KSO_WM_TEMPLATE_ASSEMBLE_XID" val="60656f294054ed1e2fb804b9"/>
  <p:tag name="KSO_WM_TEMPLATE_ASSEMBLE_GROUPID" val="60656f294054ed1e2fb804b9"/>
</p:tagLst>
</file>

<file path=ppt/tags/tag334.xml><?xml version="1.0" encoding="utf-8"?>
<p:tagLst xmlns:p="http://schemas.openxmlformats.org/presentationml/2006/main">
  <p:tag name="KSO_WM_UNIT_VALUE" val="888*8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52_1*d*1"/>
  <p:tag name="KSO_WM_TEMPLATE_CATEGORY" val="diagram"/>
  <p:tag name="KSO_WM_TEMPLATE_INDEX" val="202118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b29e38fe084f658ba1e8e51f0514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b337b9f7aac4de1b5007fee21e18c79"/>
  <p:tag name="KSO_WM_UNIT_PLACING_PICTURE" val="db337b9f7aac4de1b5007fee21e18c79"/>
  <p:tag name="KSO_WM_TEMPLATE_ASSEMBLE_XID" val="60656f294054ed1e2fb804b9"/>
  <p:tag name="KSO_WM_TEMPLATE_ASSEMBLE_GROUPID" val="60656f294054ed1e2fb804b9"/>
  <p:tag name="KSO_WM_UNIT_PICTURE_CLIP_FLAG" val="0"/>
  <p:tag name="KSO_WM_UNIT_PLACING_PICTURE_USER_VIEWPORT" val="{&quot;height&quot;:5040.03937007874,&quot;width&quot;:7110.020472440945}"/>
</p:tagLst>
</file>

<file path=ppt/tags/tag33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852"/>
  <p:tag name="KSO_WM_SLIDE_ID" val="diagram20211852_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76*444"/>
  <p:tag name="KSO_WM_SLIDE_POSITION" val="48*48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1:48&quot;,&quot;maxSize&quot;:{&quot;size1&quot;:42.600000000000001},&quot;minSize&quot;:{&quot;size1&quot;:30.100000000000001},&quot;normalSize&quot;:{&quot;size1&quot;:42.131250000000001},&quot;subLayout&quot;:[{&quot;id&quot;:&quot;2021-04-01T15:31:48&quot;,&quot;margin&quot;:{&quot;bottom&quot;:3.3870000839233398,&quot;left&quot;:1.6929999589920044,&quot;right&quot;:0.026000002399086952,&quot;top&quot;:3.3870000839233398},&quot;type&quot;:0},{&quot;id&quot;:&quot;2021-04-01T15:31:48&quot;,&quot;maxSize&quot;:{&quot;size1&quot;:37.799663956868635},&quot;minSize&quot;:{&quot;size1&quot;:28.899663956868633},&quot;normalSize&quot;:{&quot;size1&quot;:33.499663956868638},&quot;subLayout&quot;:[{&quot;id&quot;:&quot;2021-04-01T15:31:48&quot;,&quot;margin&quot;:{&quot;bottom&quot;:0.026000002399086952,&quot;left&quot;:1.2360000610351562,&quot;right&quot;:2.5399999618530273,&quot;top&quot;:3.3870000839233398},&quot;type&quot;:0},{&quot;id&quot;:&quot;2021-04-01T15:31:48&quot;,&quot;margin&quot;:{&quot;bottom&quot;:3.3870000839233398,&quot;left&quot;:1.2360000610351562,&quot;right&quot;:2.5399999618530273,&quot;top&quot;:0.81999999284744263},&quot;type&quot;:0}],&quot;type&quot;:0}],&quot;type&quot;:0}"/>
  <p:tag name="KSO_WM_SLIDE_BACKGROUND" val="[&quot;general&quot;]"/>
  <p:tag name="KSO_WM_SLIDE_RATIO" val="1.777778"/>
  <p:tag name="KSO_WM_CHIP_XID" val="5f0e725c8050c250ba65b209"/>
  <p:tag name="KSO_WM_CHIP_FILLPROP" val="[[{&quot;fill_id&quot;:&quot;6be6eccffc7748eb919078c7b4b03552&quot;,&quot;fill_align&quot;:&quot;lb&quot;,&quot;text_align&quot;:&quot;l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,[{&quot;fill_id&quot;:&quot;6be6eccffc7748eb919078c7b4b03552&quot;,&quot;fill_align&quot;:&quot;cb&quot;,&quot;text_align&quot;:&quot;c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]"/>
  <p:tag name="KSO_WM_SLIDE_CAN_ADD_NAVIGATION" val="1"/>
  <p:tag name="KSO_WM_CHIP_GROUPID" val="5f0e725c8050c250ba65b208"/>
  <p:tag name="KSO_WM_SLIDE_BK_DARK_LIGHT" val="2"/>
  <p:tag name="KSO_WM_SLIDE_BACKGROUND_TYPE" val="general"/>
  <p:tag name="KSO_WM_SLIDE_SUPPORT_FEATURE_TYPE" val="0"/>
  <p:tag name="KSO_WM_TEMPLATE_ASSEMBLE_XID" val="60656f294054ed1e2fb804b9"/>
  <p:tag name="KSO_WM_TEMPLATE_ASSEMBLE_GROUPID" val="60656f294054ed1e2fb804b9"/>
</p:tagLst>
</file>

<file path=ppt/tags/tag336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3_7*e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3_7*i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7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标题"/>
</p:tagLst>
</file>

<file path=ppt/tags/tag339.xml><?xml version="1.0" encoding="utf-8"?>
<p:tagLst xmlns:p="http://schemas.openxmlformats.org/presentationml/2006/main"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3_7*b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p="http://schemas.openxmlformats.org/presentationml/2006/main">
  <p:tag name="KSO_WM_SLIDE_ID" val="custom2020428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283"/>
  <p:tag name="KSO_WM_SLIDE_LAYOUT" val="a_b_e"/>
  <p:tag name="KSO_WM_SLIDE_LAYOUT_CNT" val="1_1_1"/>
</p:tagLst>
</file>

<file path=ppt/tags/tag3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0_1*f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ad27457fe1af44dbb35457768925e8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4f790320b284c4283b4ba14aa0e3ab7"/>
  <p:tag name="KSO_WM_UNIT_TEXT_FILL_FORE_SCHEMECOLOR_INDEX_BRIGHTNESS" val="0.25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40_1*i*4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707e4054ed1e2fb8165a"/>
  <p:tag name="KSO_WM_TEMPLATE_ASSEMBLE_GROUPID" val="6065707e4054ed1e2fb8165a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34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00000000000001},&quot;minSize&quot;:{&quot;size1&quot;:37.600000000000001},&quot;normalSize&quot;:{&quot;size1&quot;:37.600000000000001},&quot;subLayout&quot;:[{&quot;id&quot;:&quot;2021-04-01T16:20:25&quot;,&quot;margin&quot;:{&quot;bottom&quot;:0.81999999284744263,&quot;left&quot;:2.1170001029968262,&quot;right&quot;:11.852999687194824,&quot;top&quot;:3.3870000839233398},&quot;type&quot;:0},{&quot;id&quot;:&quot;2021-04-01T16:20:25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SUPPORT_FEATURE_TYPE" val="0"/>
  <p:tag name="KSO_WM_TEMPLATE_ASSEMBLE_XID" val="6065707e4054ed1e2fb8165a"/>
  <p:tag name="KSO_WM_TEMPLATE_ASSEMBLE_GROUPID" val="6065707e4054ed1e2fb8165a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0_1*f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ad27457fe1af44dbb35457768925e8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4f790320b284c4283b4ba14aa0e3ab7"/>
  <p:tag name="KSO_WM_UNIT_TEXT_FILL_FORE_SCHEMECOLOR_INDEX_BRIGHTNESS" val="0.25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40_1*i*4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707e4054ed1e2fb8165a"/>
  <p:tag name="KSO_WM_TEMPLATE_ASSEMBLE_GROUPID" val="6065707e4054ed1e2fb8165a"/>
</p:tagLst>
</file>

<file path=ppt/tags/tag359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34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00000000000001},&quot;minSize&quot;:{&quot;size1&quot;:37.600000000000001},&quot;normalSize&quot;:{&quot;size1&quot;:37.600000000000001},&quot;subLayout&quot;:[{&quot;id&quot;:&quot;2021-04-01T16:20:25&quot;,&quot;margin&quot;:{&quot;bottom&quot;:0.81999999284744263,&quot;left&quot;:2.1170001029968262,&quot;right&quot;:11.852999687194824,&quot;top&quot;:3.3870000839233398},&quot;type&quot;:0},{&quot;id&quot;:&quot;2021-04-01T16:20:25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SUPPORT_FEATURE_TYPE" val="0"/>
  <p:tag name="KSO_WM_TEMPLATE_ASSEMBLE_XID" val="6065707e4054ed1e2fb8165a"/>
  <p:tag name="KSO_WM_TEMPLATE_ASSEMBLE_GROUPID" val="6065707e4054ed1e2fb8165a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0_1*f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ad27457fe1af44dbb35457768925e8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4f790320b284c4283b4ba14aa0e3ab7"/>
  <p:tag name="KSO_WM_UNIT_TEXT_FILL_FORE_SCHEMECOLOR_INDEX_BRIGHTNESS" val="0.25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40_1*i*4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707e4054ed1e2fb8165a"/>
  <p:tag name="KSO_WM_TEMPLATE_ASSEMBLE_GROUPID" val="6065707e4054ed1e2fb8165a"/>
</p:tagLst>
</file>

<file path=ppt/tags/tag368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34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00000000000001},&quot;minSize&quot;:{&quot;size1&quot;:37.600000000000001},&quot;normalSize&quot;:{&quot;size1&quot;:37.600000000000001},&quot;subLayout&quot;:[{&quot;id&quot;:&quot;2021-04-01T16:20:25&quot;,&quot;margin&quot;:{&quot;bottom&quot;:0.81999999284744263,&quot;left&quot;:2.1170001029968262,&quot;right&quot;:11.852999687194824,&quot;top&quot;:3.3870000839233398},&quot;type&quot;:0},{&quot;id&quot;:&quot;2021-04-01T16:20:25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SUPPORT_FEATURE_TYPE" val="0"/>
  <p:tag name="KSO_WM_TEMPLATE_ASSEMBLE_XID" val="6065707e4054ed1e2fb8165a"/>
  <p:tag name="KSO_WM_TEMPLATE_ASSEMBLE_GROUPID" val="6065707e4054ed1e2fb8165a"/>
</p:tagLst>
</file>

<file path=ppt/tags/tag369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3_7*e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3_7*i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7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标题"/>
</p:tagLst>
</file>

<file path=ppt/tags/tag372.xml><?xml version="1.0" encoding="utf-8"?>
<p:tagLst xmlns:p="http://schemas.openxmlformats.org/presentationml/2006/main"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3_7*b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SLIDE_ID" val="custom2020428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283"/>
  <p:tag name="KSO_WM_SLIDE_LAYOUT" val="a_b_e"/>
  <p:tag name="KSO_WM_SLIDE_LAYOUT_CNT" val="1_1_1"/>
</p:tagLst>
</file>

<file path=ppt/tags/tag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UNIT_BLOCK" val="0"/>
  <p:tag name="KSO_WM_UNIT_SM_LIMIT_TYPE" val="2"/>
  <p:tag name="KSO_WM_UNIT_DEC_AREA_ID" val="21077df843294bb29e5881ab0b2d264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51_1*i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f474054ed1e2fb806cd"/>
  <p:tag name="KSO_WM_TEMPLATE_ASSEMBLE_GROUPID" val="60656f474054ed1e2fb806cd"/>
</p:tagLst>
</file>

<file path=ppt/tags/tag378.xml><?xml version="1.0" encoding="utf-8"?>
<p:tagLst xmlns:p="http://schemas.openxmlformats.org/presentationml/2006/main">
  <p:tag name="KSO_WM_UNIT_BLOCK" val="0"/>
  <p:tag name="KSO_WM_UNIT_SM_LIMIT_TYPE" val="2"/>
  <p:tag name="KSO_WM_UNIT_DEC_AREA_ID" val="c613e36dcc3245ce9da02397d5b04ec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51_1*i*2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379.xml><?xml version="1.0" encoding="utf-8"?>
<p:tagLst xmlns:p="http://schemas.openxmlformats.org/presentationml/2006/main">
  <p:tag name="KSO_WM_UNIT_BLOCK" val="0"/>
  <p:tag name="KSO_WM_UNIT_SM_LIMIT_TYPE" val="2"/>
  <p:tag name="KSO_WM_UNIT_DEC_AREA_ID" val="21f324cdcb814db69b5a9b3ff2c6b67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451_1*i*3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true},&quot;DecorateInfoY&quot;:{&quot;Pos&quot;:0,&quot;IsAbs&quot;:tru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451_1*d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1a6b7af44af44c0b69b80b13839bd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934fee62fb24a3baacc60bfdbc78f34"/>
  <p:tag name="KSO_WM_UNIT_PLACING_PICTURE" val="b934fee62fb24a3baacc60bfdbc78f34"/>
  <p:tag name="KSO_WM_TEMPLATE_ASSEMBLE_XID" val="60656f474054ed1e2fb806cd"/>
  <p:tag name="KSO_WM_TEMPLATE_ASSEMBLE_GROUPID" val="60656f474054ed1e2fb806cd"/>
  <p:tag name="KSO_WM_UNIT_PICTURE_CLIP_FLAG" val="0"/>
  <p:tag name="KSO_WM_UNIT_PLACING_PICTURE_USER_VIEWPORT" val="{&quot;height&quot;:7920.059842519685,&quot;width&quot;:6000.03937007874}"/>
</p:tagLst>
</file>

<file path=ppt/tags/tag3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51_1*a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7613e85ce8f442597c3b95755a50b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5f4c5975e29405c9bbf1986621c6980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3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51_1*f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0"/>
  <p:tag name="KSO_WM_UNIT_SHOW_EDIT_AREA_INDICATION" val="1"/>
  <p:tag name="KSO_WM_CHIP_GROUPID" val="5e6b05596848fb12bee65ac8"/>
  <p:tag name="KSO_WM_CHIP_XID" val="5e6b05596848fb12bee65aca"/>
  <p:tag name="KSO_WM_UNIT_DEC_AREA_ID" val="990fe02a8b6e420faf7fb95176de86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b85111ab18f4c45a85b6e2e175081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3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45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7:19&quot;,&quot;maxSize&quot;:{&quot;size1&quot;:42.399999999999999},&quot;minSize&quot;:{&quot;size1&quot;:42.399999999999999},&quot;normalSize&quot;:{&quot;size1&quot;:42.399999999999999},&quot;subLayout&quot;:[{&quot;id&quot;:&quot;2021-04-01T15:37:19&quot;,&quot;margin&quot;:{&quot;bottom&quot;:0.026000002399086952,&quot;left&quot;:14.392999649047852,&quot;right&quot;:3.3859999179840088,&quot;top&quot;:5.0799999237060547},&quot;type&quot;:0},{&quot;id&quot;:&quot;2021-04-01T15:37:19&quot;,&quot;margin&quot;:{&quot;bottom&quot;:4.2329998016357422,&quot;left&quot;:14.392999649047852,&quot;right&quot;:3.3859999179840088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adf28c2315124bec8cf8b541ab442e67&quot;,&quot;fill_align&quot;:&quot;cm&quot;,&quot;chip_types&quot;:[&quot;picture&quot;]},{&quot;text_align&quot;:&quot;lb&quot;,&quot;text_direction&quot;:&quot;horizontal&quot;,&quot;support_big_font&quot;:true,&quot;fill_id&quot;:&quot;82c0a42de2554881b4adc4a74d34f6d7&quot;,&quot;fill_align&quot;:&quot;lb&quot;,&quot;chip_types&quot;:[&quot;header&quot;]},{&quot;text_align&quot;:&quot;lt&quot;,&quot;text_direction&quot;:&quot;horizontal&quot;,&quot;support_big_font&quot;:true,&quot;fill_id&quot;:&quot;afc437481b33464791464ceca5fa816b&quot;,&quot;fill_align&quot;:&quot;lt&quot;,&quot;chip_types&quot;:[&quot;text&quot;]}]]"/>
  <p:tag name="KSO_WM_CHIP_XID" val="5f2226f7c4814ce96fb13b66"/>
  <p:tag name="KSO_WM_SLIDE_ID" val="diagram2021245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2"/>
  <p:tag name="KSO_WM_TAG_VERSION" val="1.0"/>
  <p:tag name="KSO_WM_SLIDE_LAYOUT" val="a_d_f"/>
  <p:tag name="KSO_WM_SLIDE_LAYOUT_CNT" val="1_1_1"/>
  <p:tag name="KSO_WM_CHIP_DECFILLPROP" val="[]"/>
  <p:tag name="KSO_WM_CHIP_GROUPID" val="5f2226f7c4814ce96fb13b65"/>
  <p:tag name="KSO_WM_SLIDE_BK_DARK_LIGHT" val="2"/>
  <p:tag name="KSO_WM_SLIDE_BACKGROUND_TYPE" val="general"/>
  <p:tag name="KSO_WM_SLIDE_SUPPORT_FEATURE_TYPE" val="0"/>
  <p:tag name="KSO_WM_TEMPLATE_ASSEMBLE_XID" val="60656f474054ed1e2fb806cd"/>
  <p:tag name="KSO_WM_TEMPLATE_ASSEMBLE_GROUPID" val="60656f474054ed1e2fb806cd"/>
</p:tagLst>
</file>

<file path=ppt/tags/tag3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082_1*i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eb426ce67b504d2a870a18817f745c4d"/>
  <p:tag name="KSO_WM_CHIP_GROUPID" val="5e9e928e660c33b3b8e63fea"/>
  <p:tag name="KSO_WM_CHIP_XID" val="5e9e928e660c33b3b8e63f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e624054ed1e2fb7f788"/>
  <p:tag name="KSO_WM_TEMPLATE_ASSEMBLE_GROUPID" val="60656e624054ed1e2fb7f788"/>
</p:tagLst>
</file>

<file path=ppt/tags/tag387.xml><?xml version="1.0" encoding="utf-8"?>
<p:tagLst xmlns:p="http://schemas.openxmlformats.org/presentationml/2006/main">
  <p:tag name="KSO_WM_UNIT_VALUE" val="1904*188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082_1*d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a66ff03fa14482db20b4ebcd730d8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885c59de40e447a97bda3fc752886f8"/>
  <p:tag name="KSO_WM_UNIT_PLACING_PICTURE" val="2885c59de40e447a97bda3fc752886f8"/>
  <p:tag name="KSO_WM_UNIT_SUPPORT_BIG_FONT" val="1"/>
  <p:tag name="KSO_WM_TEMPLATE_ASSEMBLE_XID" val="60656e624054ed1e2fb7f788"/>
  <p:tag name="KSO_WM_TEMPLATE_ASSEMBLE_GROUPID" val="60656e624054ed1e2fb7f788"/>
  <p:tag name="KSO_WM_UNIT_PICTURE_CLIP_FLAG" val="0"/>
  <p:tag name="KSO_WM_UNIT_PLACING_PICTURE_USER_VIEWPORT" val="{&quot;height&quot;:10800,&quot;width&quot;:10700.659842519684}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082_1*i*2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46bec1d2943f4c9982cf9f96e228e56d"/>
  <p:tag name="KSO_WM_CHIP_GROUPID" val="5e9e928e660c33b3b8e63fea"/>
  <p:tag name="KSO_WM_CHIP_XID" val="5e9e928e660c33b3b8e63fe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5"/>
  <p:tag name="KSO_WM_TEMPLATE_ASSEMBLE_XID" val="60656e624054ed1e2fb7f788"/>
  <p:tag name="KSO_WM_TEMPLATE_ASSEMBLE_GROUPID" val="60656e624054ed1e2fb7f788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82_1*a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c55c4ce81a946af9a915e7170c1510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a395ebe8b642fb994a4d2bcaa1b98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82_1*f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5ee9098fa6ee4b09819d22cf1331fdd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d65ebdbd437424fbba0e003c52d57ee"/>
  <p:tag name="KSO_WM_UNIT_TEXT_FILL_FORE_SCHEMECOLOR_INDEX_BRIGHTNESS" val="0.25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9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082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9e928e660c33b3b8e63feb"/>
  <p:tag name="KSO_WM_CHIP_FILLPROP" val="[[{&quot;text_align&quot;:&quot;cm&quot;,&quot;text_direction&quot;:&quot;horizontal&quot;,&quot;support_big_font&quot;:true,&quot;picture_toward&quot;:0,&quot;picture_dockside&quot;:[],&quot;fill_id&quot;:&quot;800d55d6ca894cc282060310160b14ab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dc92f6abca2b4f12af199ac1df2cff47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1622b9b6dbab4109bdc954f4a78195c0&quot;,&quot;fill_align&quot;:&quot;lt&quot;,&quot;chip_types&quot;:[&quot;text&quot;]}]]"/>
  <p:tag name="KSO_WM_SLIDE_ID" val="diagram202070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4:55:32&quot;,&quot;maxSize&quot;:{&quot;size1&quot;:42.200000000000003},&quot;minSize&quot;:{&quot;size1&quot;:33.299999999999997},&quot;normalSize&quot;:{&quot;size1&quot;:37.799999999999997},&quot;subLayout&quot;:[{&quot;id&quot;:&quot;2021-04-01T14:55:32&quot;,&quot;margin&quot;:{&quot;bottom&quot;:0,&quot;left&quot;:2.5399999618530273,&quot;right&quot;:18.62700080871582,&quot;top&quot;:4.6570000648498535},&quot;type&quot;:0},{&quot;id&quot;:&quot;2021-04-01T14:55:32&quot;,&quot;margin&quot;:{&quot;bottom&quot;:3.809999942779541,&quot;left&quot;:2.5399999618530273,&quot;right&quot;:18.62700080871582,&quot;top&quot;:0.42300000786781311},&quot;type&quot;:0}],&quot;type&quot;:0}"/>
  <p:tag name="KSO_WM_CHIP_DECFILLPROP" val="[]"/>
  <p:tag name="KSO_WM_CHIP_GROUPID" val="5e9e928e660c33b3b8e63fea"/>
  <p:tag name="KSO_WM_SLIDE_BK_DARK_LIGHT" val="2"/>
  <p:tag name="KSO_WM_SLIDE_BACKGROUND_TYPE" val="general"/>
  <p:tag name="KSO_WM_SLIDE_SUPPORT_FEATURE_TYPE" val="0"/>
  <p:tag name="KSO_WM_TEMPLATE_ASSEMBLE_XID" val="60656e624054ed1e2fb7f788"/>
  <p:tag name="KSO_WM_TEMPLATE_ASSEMBLE_GROUPID" val="60656e624054ed1e2fb7f788"/>
</p:tagLst>
</file>

<file path=ppt/tags/tag392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3_7*e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3_7*i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7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标题"/>
</p:tagLst>
</file>

<file path=ppt/tags/tag395.xml><?xml version="1.0" encoding="utf-8"?>
<p:tagLst xmlns:p="http://schemas.openxmlformats.org/presentationml/2006/main"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3_7*b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"/>
  <p:tag name="KSO_WM_UNIT_TEXT_FILL_FORE_SCHEMECOLOR_INDEX" val="13"/>
  <p:tag name="KSO_WM_UNIT_TEXT_FILL_TYPE" val="1"/>
</p:tagLst>
</file>

<file path=ppt/tags/tag3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SLIDE_ID" val="custom2020428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283"/>
  <p:tag name="KSO_WM_SLIDE_LAYOUT" val="a_b_e"/>
  <p:tag name="KSO_WM_SLIDE_LAYOUT_CNT" val="1_1_1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01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PLACING_PICTURE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LACING_PICTURE_USER_VIEWPORT" val="{&quot;height&quot;:5580,&quot;width&quot;:12720}"/>
</p:tagLst>
</file>

<file path=ppt/tags/tag40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03.xml><?xml version="1.0" encoding="utf-8"?>
<p:tagLst xmlns:p="http://schemas.openxmlformats.org/presentationml/2006/main">
  <p:tag name="KSO_WM_SLIDE_BK_DARK_LIGHT" val="2"/>
  <p:tag name="KSO_WM_SLIDE_BACKGROUND_TYPE" val="general"/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00000000000001},&quot;minSize&quot;:{&quot;size1&quot;:17.899999999999999},&quot;normalSize&quot;:{&quot;size1&quot;:24.011111111111113},&quot;subLayout&quot;:[{&quot;id&quot;:&quot;2021-04-01T15:15:03&quot;,&quot;margin&quot;:{&quot;bottom&quot;:0.026000002399086952,&quot;left&quot;:1.6929999589920044,&quot;right&quot;:1.6929999589920044,&quot;top&quot;:1.6929999589920044},&quot;type&quot;:0},{&quot;direction&quot;:1,&quot;id&quot;:&quot;2021-04-01T15:15:03&quot;,&quot;maxSize&quot;:{&quot;size1&quot;:74.900000000000006},&quot;minSize&quot;:{&quot;size1&quot;:66.299999999999997},&quot;normalSize&quot;:{&quot;size1&quot;:74.900000000000006},&quot;subLayout&quot;:[{&quot;id&quot;:&quot;2021-04-01T15:15:03&quot;,&quot;margin&quot;:{&quot;bottom&quot;:1.6929999589920044,&quot;left&quot;:1.6929999589920044,&quot;right&quot;:1.2439998388290405,&quot;top&quot;:0.85500001907348633},&quot;type&quot;:0},{&quot;id&quot;:&quot;2021-04-01T15:15:03&quot;,&quot;margin&quot;:{&quot;bottom&quot;:1.6929999589920044,&quot;left&quot;:0.026000002399086952,&quot;right&quot;:1.6929999589920044,&quot;top&quot;:0.85500001907348633},&quot;type&quot;:0}],&quot;type&quot;:0}],&quot;type&quot;:0}"/>
  <p:tag name="KSO_WM_CHIP_GROUPID" val="5f5ee1ca4d6848d78f644aec"/>
  <p:tag name="KSO_WM_SLIDE_SUPPORT_FEATURE_TYPE" val="3"/>
  <p:tag name="KSO_WM_TEMPLATE_ASSEMBLE_XID" val="60656eb64054ed1e2fb7fe98"/>
  <p:tag name="KSO_WM_TEMPLATE_ASSEMBLE_GROUPID" val="60656eb64054ed1e2fb7fe98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192_1*i*1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e2890beb4c6423d85b29abe35ef0e70"/>
  <p:tag name="KSO_WM_UNIT_DECORATE_INFO" val="{&quot;DecorateInfoH&quot;:{&quot;IsAbs&quot;:false},&quot;DecorateInfoW&quot;:{&quot;IsAbs&quot;:false},&quot;DecorateInfoX&quot;:{&quot;IsAbs&quot;:true,&quot;Pos&quot;:2},&quot;DecorateInfoY&quot;:{&quot;IsAbs&quot;:true,&quot;Pos&quot;:2},&quot;ReferentInfo&quot;:{&quot;Id&quot;:&quot;542afa868e524318ad90492eabae4b76&quot;,&quot;X&quot;:{&quot;Pos&quot;:2},&quot;Y&quot;:{&quot;Pos&quot;:2}},&quot;whChangeMode&quot;:1}"/>
  <p:tag name="KSO_WM_CHIP_GROUPID" val="5f5ee1ca4d6848d78f644aec"/>
  <p:tag name="KSO_WM_CHIP_XID" val="5f5ee1ca4d6848d78f644aec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70714054ed1e2fb8154f"/>
  <p:tag name="KSO_WM_TEMPLATE_ASSEMBLE_GROUPID" val="606570714054ed1e2fb8154f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192_1*i*2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7bc27af63754e3cb6a3f7d60dabdaf7"/>
  <p:tag name="KSO_WM_UNIT_DECORATE_INFO" val="{&quot;DecorateInfoH&quot;:{&quot;IsAbs&quot;:false},&quot;DecorateInfoW&quot;:{&quot;IsAbs&quot;:false},&quot;DecorateInfoX&quot;:{&quot;IsAbs&quot;:true,&quot;Pos&quot;:2},&quot;DecorateInfoY&quot;:{&quot;IsAbs&quot;:true,&quot;Pos&quot;:2},&quot;ReferentInfo&quot;:{&quot;Id&quot;:&quot;1b9cb26882964015b442d6d554c308f2&quot;,&quot;X&quot;:{&quot;Pos&quot;:2},&quot;Y&quot;:{&quot;Pos&quot;:2}},&quot;whChangeMode&quot;:1}"/>
  <p:tag name="KSO_WM_CHIP_GROUPID" val="5f5ee1ca4d6848d78f644aec"/>
  <p:tag name="KSO_WM_CHIP_XID" val="5f5ee1ca4d6848d78f644aec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70714054ed1e2fb8154f"/>
  <p:tag name="KSO_WM_TEMPLATE_ASSEMBLE_GROUPID" val="606570714054ed1e2fb8154f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192_1*i*3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b9cb26882964015b442d6d554c308f2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9c16b46426c342b18da229898cc5acc7&quot;,&quot;X&quot;:{&quot;Pos&quot;:1},&quot;Y&quot;:{&quot;Pos&quot;:1}},&quot;whChangeMode&quot;:1}"/>
  <p:tag name="KSO_WM_CHIP_GROUPID" val="5f5ee1ca4d6848d78f644aec"/>
  <p:tag name="KSO_WM_CHIP_XID" val="5f5ee1ca4d6848d78f644aec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70714054ed1e2fb8154f"/>
  <p:tag name="KSO_WM_TEMPLATE_ASSEMBLE_GROUPID" val="606570714054ed1e2fb8154f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192_1*i*4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42afa868e524318ad90492eabae4b76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b3c72ed3a0a945029f876ca622a60e02&quot;,&quot;X&quot;:{&quot;Pos&quot;:1},&quot;Y&quot;:{&quot;Pos&quot;:1}},&quot;whChangeMode&quot;:1}"/>
  <p:tag name="KSO_WM_CHIP_GROUPID" val="5f5ee1ca4d6848d78f644aec"/>
  <p:tag name="KSO_WM_CHIP_XID" val="5f5ee1ca4d6848d78f644aec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70714054ed1e2fb8154f"/>
  <p:tag name="KSO_WM_TEMPLATE_ASSEMBLE_GROUPID" val="606570714054ed1e2fb8154f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192_1*a*1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3ef0db5274448488f559621d1f555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8812f8695414068a37d63185777c219"/>
  <p:tag name="KSO_WM_UNIT_TEXT_FILL_FORE_SCHEMECOLOR_INDEX_BRIGHTNESS" val="0"/>
  <p:tag name="KSO_WM_UNIT_TEXT_FILL_FORE_SCHEMECOLOR_INDEX" val="13"/>
  <p:tag name="KSO_WM_UNIT_TEXT_FILL_TYPE" val="1"/>
  <p:tag name="KSO_WM_TEMPLATE_ASSEMBLE_XID" val="606570714054ed1e2fb8154f"/>
  <p:tag name="KSO_WM_TEMPLATE_ASSEMBLE_GROUPID" val="606570714054ed1e2fb8154f"/>
</p:tagLst>
</file>

<file path=ppt/tags/tag4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192_1*f*1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9c16b46426c342b18da229898cc5acc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3334cceaf14bca956224a93a2e8cb9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70714054ed1e2fb8154f"/>
  <p:tag name="KSO_WM_TEMPLATE_ASSEMBLE_GROUPID" val="606570714054ed1e2fb8154f"/>
</p:tagLst>
</file>

<file path=ppt/tags/tag412.xml><?xml version="1.0" encoding="utf-8"?>
<p:tagLst xmlns:p="http://schemas.openxmlformats.org/presentationml/2006/main">
  <p:tag name="KSO_WM_UNIT_VALUE" val="846*126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7192_1*d*1"/>
  <p:tag name="KSO_WM_TEMPLATE_CATEGORY" val="diagram"/>
  <p:tag name="KSO_WM_TEMPLATE_INDEX" val="202171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3c72ed3a0a945029f876ca622a60e0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4ebd5e22a8e4b4b9a2fd03c1c15e1ca"/>
  <p:tag name="KSO_WM_UNIT_PLACING_PICTURE" val="34ebd5e22a8e4b4b9a2fd03c1c15e1ca"/>
  <p:tag name="KSO_WM_UNIT_SUPPORT_UNIT_TYPE" val="[&quot;d&quot;]"/>
  <p:tag name="KSO_WM_TEMPLATE_ASSEMBLE_XID" val="606570714054ed1e2fb8154f"/>
  <p:tag name="KSO_WM_TEMPLATE_ASSEMBLE_GROUPID" val="606570714054ed1e2fb8154f"/>
  <p:tag name="KSO_WM_UNIT_PLACING_PICTURE_USER_VIEWPORT" val="{&quot;height&quot;:5130,&quot;width&quot;:10329.579527559055}"/>
</p:tagLst>
</file>

<file path=ppt/tags/tag413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1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84"/>
  <p:tag name="KSO_WM_SLIDE_POSITION" val="48*72"/>
  <p:tag name="KSO_WM_TAG_VERSION" val="1.0"/>
  <p:tag name="KSO_WM_BEAUTIFY_FLAG" val="#wm#"/>
  <p:tag name="KSO_WM_TEMPLATE_CATEGORY" val="diagram"/>
  <p:tag name="KSO_WM_TEMPLATE_INDEX" val="20217192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7:35&quot;,&quot;maxSize&quot;:{&quot;size1&quot;:26.699999999999999},&quot;minSize&quot;:{&quot;size1&quot;:20},&quot;normalSize&quot;:{&quot;size1&quot;:21.544444444444444},&quot;subLayout&quot;:[{&quot;id&quot;:&quot;2021-04-01T16:17:35&quot;,&quot;margin&quot;:{&quot;bottom&quot;:0.026000002399086952,&quot;left&quot;:1.6929999589920044,&quot;right&quot;:1.6929999589920044,&quot;top&quot;:1.6929999589920044},&quot;type&quot;:0},{&quot;direction&quot;:1,&quot;id&quot;:&quot;2021-04-01T16:17:35&quot;,&quot;maxSize&quot;:{&quot;size1&quot;:62.5},&quot;minSize&quot;:{&quot;size1&quot;:30},&quot;normalSize&quot;:{&quot;size1&quot;:30.000104166666667},&quot;subLayout&quot;:[{&quot;id&quot;:&quot;2021-04-01T16:17:35&quot;,&quot;margin&quot;:{&quot;bottom&quot;:2.5399999618530273,&quot;left&quot;:2.9630000591278076,&quot;right&quot;:0.026000002399086952,&quot;top&quot;:2.0899999141693115},&quot;type&quot;:0},{&quot;id&quot;:&quot;2021-04-01T16:17:35&quot;,&quot;margin&quot;:{&quot;bottom&quot;:2.5399999618530273,&quot;left&quot;:2.9630000591278076,&quot;right&quot;:2.5399999618530273,&quot;top&quot;:2.1170001029968262}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ee1ca4d6848d78f644aec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big_font&quot;:false,&quot;picture_toward&quot;:0,&quot;picture_dockside&quot;:[],&quot;fill_id&quot;:&quot;2309cd69c72c4ec9add97218b8be879d&quot;,&quot;fill_align&quot;:&quot;cm&quot;,&quot;chip_types&quot;:[&quot;text&quot;,&quot;picture&quot;]},{&quot;text_align&quot;:&quot;lm&quot;,&quot;text_direction&quot;:&quot;horizontal&quot;,&quot;support_big_font&quot;:false,&quot;picture_toward&quot;:0,&quot;picture_dockside&quot;:[],&quot;fill_id&quot;:&quot;f9453295f896499082c4596d22b07337&quot;,&quot;fill_align&quot;:&quot;cm&quot;,&quot;chip_types&quot;:[&quot;text&quot;,&quot;picture&quot;]}]]"/>
  <p:tag name="KSO_WM_CHIP_DECFILLPROP" val="[]"/>
  <p:tag name="KSO_WM_CHIP_GROUPID" val="5f5ee1ca4d6848d78f644aec"/>
  <p:tag name="KSO_WM_SLIDE_SUPPORT_FEATURE_TYPE" val="0"/>
  <p:tag name="KSO_WM_TEMPLATE_ASSEMBLE_XID" val="606570714054ed1e2fb8154f"/>
  <p:tag name="KSO_WM_TEMPLATE_ASSEMBLE_GROUPID" val="606570714054ed1e2fb8154f"/>
</p:tagLst>
</file>

<file path=ppt/tags/tag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401_1*h_a*1_1"/>
  <p:tag name="KSO_WM_TEMPLATE_CATEGORY" val="diagram"/>
  <p:tag name="KSO_WM_TEMPLATE_INDEX" val="20211401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6b376b7c644d42f1bd9cda2d4540d20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8a2ca4f5f084115b34988d7802f5065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ad"/>
  <p:tag name="KSO_WM_TEMPLATE_ASSEMBLE_GROUPID" val="60656efa4054ed1e2fb801ad"/>
</p:tagLst>
</file>

<file path=ppt/tags/tag417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401_1*h_f*1_1"/>
  <p:tag name="KSO_WM_TEMPLATE_CATEGORY" val="diagram"/>
  <p:tag name="KSO_WM_TEMPLATE_INDEX" val="20211401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43"/>
  <p:tag name="KSO_WM_UNIT_SHOW_EDIT_AREA_INDICATION" val="1"/>
  <p:tag name="KSO_WM_CHIP_GROUPID" val="5e6b05b36848fb12bee65ad8"/>
  <p:tag name="KSO_WM_CHIP_XID" val="5e6b05b36848fb12bee65ada"/>
  <p:tag name="KSO_WM_UNIT_DEC_AREA_ID" val="9bbe4448c1194b83ad21f584caf650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8a2ca4f5f084115b34988d7802f506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d"/>
  <p:tag name="KSO_WM_TEMPLATE_ASSEMBLE_GROUPID" val="60656efa4054ed1e2fb801ad"/>
</p:tagLst>
</file>

<file path=ppt/tags/tag418.xml><?xml version="1.0" encoding="utf-8"?>
<p:tagLst xmlns:p="http://schemas.openxmlformats.org/presentationml/2006/main">
  <p:tag name="KSO_WM_UNIT_VALUE" val="115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401_1*d*1"/>
  <p:tag name="KSO_WM_TEMPLATE_CATEGORY" val="diagram"/>
  <p:tag name="KSO_WM_TEMPLATE_INDEX" val="202114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45578ebbeea4092b91806ec340299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2be4258bb86478fafa13e12b64984c8"/>
  <p:tag name="KSO_WM_UNIT_PLACING_PICTURE" val="62be4258bb86478fafa13e12b64984c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d"/>
  <p:tag name="KSO_WM_TEMPLATE_ASSEMBLE_GROUPID" val="60656efa4054ed1e2fb801ad"/>
  <p:tag name="KSO_WM_UNIT_PLACING_PICTURE_USER_VIEWPORT" val="{&quot;height&quot;:6570.03937007874,&quot;width&quot;:17280.119685039368}"/>
</p:tagLst>
</file>

<file path=ppt/tags/tag419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14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3.954*44.2"/>
  <p:tag name="KSO_WM_SLIDE_POSITION" val="47.9965*95.2983"/>
  <p:tag name="KSO_WM_TAG_VERSION" val="1.0"/>
  <p:tag name="KSO_WM_BEAUTIFY_FLAG" val="#wm#"/>
  <p:tag name="KSO_WM_TEMPLATE_CATEGORY" val="diagram"/>
  <p:tag name="KSO_WM_TEMPLATE_INDEX" val="20211401"/>
  <p:tag name="KSO_WM_SLIDE_LAYOUT" val="d_h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1&quot;,&quot;maxSize&quot;:{&quot;size1&quot;:31.099686277474721},&quot;minSize&quot;:{&quot;size1&quot;:20.099686277474721},&quot;normalSize&quot;:{&quot;size1&quot;:25.933019610808056},&quot;subLayout&quot;:[{&quot;id&quot;:&quot;2021-04-01T15:23:41&quot;,&quot;margin&quot;:{&quot;bottom&quot;:0.026000002399086952,&quot;left&quot;:1.6929999589920044,&quot;right&quot;:1.6929999589920044,&quot;top&quot;:1.6929999589920044},&quot;maxSize&quot;:{&quot;size1&quot;:80.938832778745024},&quot;minSize&quot;:{&quot;size1&quot;:65.038832778745018},&quot;normalSize&quot;:{&quot;size1&quot;:71.324275224966982},&quot;subLayout&quot;:[{&quot;id&quot;:&quot;2021-04-01T15:23:41&quot;,&quot;margin&quot;:{&quot;bottom&quot;:0.046929981559514999,&quot;left&quot;:1.6929999589920044,&quot;right&quot;:1.6929999589920044,&quot;top&quot;:1.6929999589920044},&quot;type&quot;:0},{&quot;id&quot;:&quot;2021-04-01T15:23:41&quot;,&quot;margin&quot;:{&quot;bottom&quot;:0.026000002399086952,&quot;left&quot;:1.6929999589920044,&quot;right&quot;:1.6929999589920044,&quot;top&quot;:0.14886166155338287},&quot;type&quot;:0}],&quot;type&quot;:0},{&quot;id&quot;:&quot;2021-04-01T15:23:41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SUPPORT_FEATURE_TYPE" val="3"/>
  <p:tag name="KSO_WM_TEMPLATE_ASSEMBLE_XID" val="60656efa4054ed1e2fb801ad"/>
  <p:tag name="KSO_WM_TEMPLATE_ASSEMBLE_GROUPID" val="60656efa4054ed1e2fb801a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2.xml><?xml version="1.0" encoding="utf-8"?>
<p:tagLst xmlns:p="http://schemas.openxmlformats.org/presentationml/2006/main">
  <p:tag name="KSO_WM_UNIT_VALUE" val="1565*173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69_1*d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7d45168bf264e8685e26224607719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ASSEMBLE_CHIP_INDEX" val="b0e2ddf8b04b4772a12ce27d18d72b67"/>
  <p:tag name="KSO_WM_UNIT_PLACING_PICTURE" val="b0e2ddf8b04b4772a12ce27d18d72b67"/>
  <p:tag name="KSO_WM_TEMPLATE_ASSEMBLE_XID" val="606570524054ed1e2fb814c2"/>
  <p:tag name="KSO_WM_TEMPLATE_ASSEMBLE_GROUPID" val="606570524054ed1e2fb814c2"/>
</p:tagLst>
</file>

<file path=ppt/tags/tag4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25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426.xml><?xml version="1.0" encoding="utf-8"?>
<p:tagLst xmlns:p="http://schemas.openxmlformats.org/presentationml/2006/main">
  <p:tag name="KSO_WM_SLIDE_BK_DARK_LIGHT" val="2"/>
  <p:tag name="KSO_WM_SLIDE_BACKGROUND_TYPE" val="general"/>
  <p:tag name="KSO_WM_SLIDE_LAYOUT_INFO" val="{&quot;direction&quot;:1,&quot;id&quot;:&quot;2021-04-01T16:16:05&quot;,&quot;maxSize&quot;:{&quot;size1&quot;:58.799999999999997},&quot;minSize&quot;:{&quot;size1&quot;:38.799999999999997},&quot;normalSize&quot;:{&quot;size1&quot;:40.51874999999999},&quot;subLayout&quot;:[{&quot;id&quot;:&quot;2021-04-01T16:16:05&quot;,&quot;maxSize&quot;:{&quot;size1&quot;:42.199686347113719},&quot;minSize&quot;:{&quot;size1&quot;:17.799686347113717},&quot;normalSize&quot;:{&quot;size1&quot;:29.933019680447053},&quot;subLayout&quot;:[{&quot;id&quot;:&quot;2021-04-01T16:16:05&quot;,&quot;margin&quot;:{&quot;bottom&quot;:1.2699999809265137,&quot;left&quot;:2.1170001029968262,&quot;right&quot;:0.026000002399086952,&quot;top&quot;:1.6929999589920044},&quot;type&quot;:0},{&quot;id&quot;:&quot;2021-04-01T16:16:05&quot;,&quot;margin&quot;:{&quot;bottom&quot;:1.6929999589920044,&quot;left&quot;:2.1170001029968262,&quot;right&quot;:0.026000002399086952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42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28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3_35*a*1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PRESET_TEXT" val="谢谢观看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83_35*i*2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283_35*i*3"/>
  <p:tag name="KSO_WM_TEMPLATE_CATEGORY" val="custom"/>
  <p:tag name="KSO_WM_TEMPLATE_INDEX" val="202042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2.xml><?xml version="1.0" encoding="utf-8"?>
<p:tagLst xmlns:p="http://schemas.openxmlformats.org/presentationml/2006/main">
  <p:tag name="KSO_WM_SLIDE_ID" val="custom20204283_3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5"/>
  <p:tag name="KSO_WM_TAG_VERSION" val="1.0"/>
  <p:tag name="KSO_WM_BEAUTIFY_FLAG" val="#wm#"/>
  <p:tag name="KSO_WM_TEMPLATE_CATEGORY" val="custom"/>
  <p:tag name="KSO_WM_TEMPLATE_INDEX" val="20204283"/>
  <p:tag name="KSO_WM_SLIDE_LAYOUT" val="a_b"/>
  <p:tag name="KSO_WM_SLIDE_LAYOUT_CNT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283_1*i*4"/>
  <p:tag name="KSO_WM_TEMPLATE_CATEGORY" val="custom"/>
  <p:tag name="KSO_WM_TEMPLATE_INDEX" val="20204283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283_1*i*4"/>
  <p:tag name="KSO_WM_TEMPLATE_CATEGORY" val="custom"/>
  <p:tag name="KSO_WM_TEMPLATE_INDEX" val="20204283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AEBEF"/>
      </a:dk2>
      <a:lt2>
        <a:srgbClr val="FBFBFC"/>
      </a:lt2>
      <a:accent1>
        <a:srgbClr val="3A66D5"/>
      </a:accent1>
      <a:accent2>
        <a:srgbClr val="067BBA"/>
      </a:accent2>
      <a:accent3>
        <a:srgbClr val="0E8470"/>
      </a:accent3>
      <a:accent4>
        <a:srgbClr val="3F7F38"/>
      </a:accent4>
      <a:accent5>
        <a:srgbClr val="8B6E27"/>
      </a:accent5>
      <a:accent6>
        <a:srgbClr val="D45B3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AEBEF"/>
      </a:dk2>
      <a:lt2>
        <a:srgbClr val="FBFBFC"/>
      </a:lt2>
      <a:accent1>
        <a:srgbClr val="3A66D5"/>
      </a:accent1>
      <a:accent2>
        <a:srgbClr val="067BBA"/>
      </a:accent2>
      <a:accent3>
        <a:srgbClr val="0E8470"/>
      </a:accent3>
      <a:accent4>
        <a:srgbClr val="3F7F38"/>
      </a:accent4>
      <a:accent5>
        <a:srgbClr val="8B6E27"/>
      </a:accent5>
      <a:accent6>
        <a:srgbClr val="D45B3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自定义</PresentationFormat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Montserrat</vt:lpstr>
      <vt:lpstr>Sitka Text</vt:lpstr>
      <vt:lpstr>Segoe UI</vt:lpstr>
      <vt:lpstr>思源黑体 CN Normal</vt:lpstr>
      <vt:lpstr>Arial Unicode MS</vt:lpstr>
      <vt:lpstr>等线</vt:lpstr>
      <vt:lpstr>Calibri</vt:lpstr>
      <vt:lpstr>自定义设计方案</vt:lpstr>
      <vt:lpstr>3_Office 主题​​</vt:lpstr>
      <vt:lpstr>1_Office 主题​​</vt:lpstr>
      <vt:lpstr>PowerPoint 演示文稿</vt:lpstr>
      <vt:lpstr>PowerPoint 演示文稿</vt:lpstr>
      <vt:lpstr>项目背景</vt:lpstr>
      <vt:lpstr>PowerPoint 演示文稿</vt:lpstr>
      <vt:lpstr>PowerPoint 演示文稿</vt:lpstr>
      <vt:lpstr>PowerPoint 演示文稿</vt:lpstr>
      <vt:lpstr>商业模式</vt:lpstr>
      <vt:lpstr>PowerPoint 演示文稿</vt:lpstr>
      <vt:lpstr>PowerPoint 演示文稿</vt:lpstr>
      <vt:lpstr>PowerPoint 演示文稿</vt:lpstr>
      <vt:lpstr>产品特色</vt:lpstr>
      <vt:lpstr>PowerPoint 演示文稿</vt:lpstr>
      <vt:lpstr>PowerPoint 演示文稿</vt:lpstr>
      <vt:lpstr>项目展示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橙色圆圈</dc:title>
  <dc:creator>第一PPT</dc:creator>
  <cp:keywords>www.1ppt.com</cp:keywords>
  <dc:description>www.1ppt.com</dc:description>
  <cp:lastModifiedBy>Xinstein</cp:lastModifiedBy>
  <cp:revision>93</cp:revision>
  <dcterms:created xsi:type="dcterms:W3CDTF">2019-04-17T03:39:00Z</dcterms:created>
  <dcterms:modified xsi:type="dcterms:W3CDTF">2021-05-29T00:37:08Z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CE636221887947A6A805EEA661496475</vt:lpwstr>
  </property>
  <property fmtid="{D5CDD505-2E9C-101B-9397-08002B2CF9AE}" pid="3" name="KSOProductBuildVer">
    <vt:lpwstr>2052-11.1.0.10495</vt:lpwstr>
  </property>
</Properties>
</file>