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9"/>
  </p:notesMasterIdLst>
  <p:sldIdLst>
    <p:sldId id="326" r:id="rId5"/>
    <p:sldId id="327" r:id="rId6"/>
    <p:sldId id="328" r:id="rId7"/>
    <p:sldId id="329" r:id="rId8"/>
    <p:sldId id="330" r:id="rId9"/>
    <p:sldId id="338" r:id="rId10"/>
    <p:sldId id="339" r:id="rId11"/>
    <p:sldId id="340" r:id="rId12"/>
    <p:sldId id="342" r:id="rId13"/>
    <p:sldId id="343" r:id="rId14"/>
    <p:sldId id="344" r:id="rId15"/>
    <p:sldId id="335" r:id="rId16"/>
    <p:sldId id="336" r:id="rId17"/>
    <p:sldId id="33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E8F"/>
    <a:srgbClr val="F5CFAC"/>
    <a:srgbClr val="84BDD6"/>
    <a:srgbClr val="A7D0E2"/>
    <a:srgbClr val="F9BE39"/>
    <a:srgbClr val="B96836"/>
    <a:srgbClr val="FAC858"/>
    <a:srgbClr val="FCDB93"/>
    <a:srgbClr val="FF7964"/>
    <a:srgbClr val="FEE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6455" autoAdjust="0"/>
  </p:normalViewPr>
  <p:slideViewPr>
    <p:cSldViewPr snapToGrid="0" showGuides="1">
      <p:cViewPr varScale="1">
        <p:scale>
          <a:sx n="74" d="100"/>
          <a:sy n="74" d="100"/>
        </p:scale>
        <p:origin x="96" y="264"/>
      </p:cViewPr>
      <p:guideLst>
        <p:guide orient="horz" pos="2158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0F473-C108-474D-8E6F-9B3B3434E6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E320-6C77-4E59-99BA-90EF7F1825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.xml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image" Target="../media/image7.png"/><Relationship Id="rId12" Type="http://schemas.openxmlformats.org/officeDocument/2006/relationships/tags" Target="../tags/tag6.xml"/><Relationship Id="rId11" Type="http://schemas.openxmlformats.org/officeDocument/2006/relationships/image" Target="../media/image6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image" Target="../media/image4.png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jpe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image" Target="../media/image7.png"/><Relationship Id="rId13" Type="http://schemas.openxmlformats.org/officeDocument/2006/relationships/tags" Target="../tags/tag24.xml"/><Relationship Id="rId12" Type="http://schemas.openxmlformats.org/officeDocument/2006/relationships/image" Target="../media/image6.png"/><Relationship Id="rId11" Type="http://schemas.openxmlformats.org/officeDocument/2006/relationships/tags" Target="../tags/tag23.x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8.pn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8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4.png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image" Target="../media/image2.jpe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image" Target="../media/image7.png"/><Relationship Id="rId13" Type="http://schemas.openxmlformats.org/officeDocument/2006/relationships/tags" Target="../tags/tag77.xml"/><Relationship Id="rId12" Type="http://schemas.openxmlformats.org/officeDocument/2006/relationships/image" Target="../media/image6.png"/><Relationship Id="rId11" Type="http://schemas.openxmlformats.org/officeDocument/2006/relationships/tags" Target="../tags/tag76.x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8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0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11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1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image" Target="../media/image1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../media/image1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../media/image13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146.xml"/><Relationship Id="rId7" Type="http://schemas.openxmlformats.org/officeDocument/2006/relationships/image" Target="../media/image4.png"/><Relationship Id="rId6" Type="http://schemas.openxmlformats.org/officeDocument/2006/relationships/tags" Target="../tags/tag145.xml"/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image" Target="../media/image2.jpeg"/><Relationship Id="rId2" Type="http://schemas.openxmlformats.org/officeDocument/2006/relationships/tags" Target="../tags/tag143.xml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image" Target="../media/image7.png"/><Relationship Id="rId12" Type="http://schemas.openxmlformats.org/officeDocument/2006/relationships/tags" Target="../tags/tag148.xml"/><Relationship Id="rId11" Type="http://schemas.openxmlformats.org/officeDocument/2006/relationships/image" Target="../media/image6.png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8.pn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../media/image4.png"/><Relationship Id="rId7" Type="http://schemas.openxmlformats.org/officeDocument/2006/relationships/tags" Target="../tags/tag163.xml"/><Relationship Id="rId6" Type="http://schemas.openxmlformats.org/officeDocument/2006/relationships/image" Target="../media/image3.png"/><Relationship Id="rId5" Type="http://schemas.openxmlformats.org/officeDocument/2006/relationships/tags" Target="../tags/tag162.xml"/><Relationship Id="rId4" Type="http://schemas.openxmlformats.org/officeDocument/2006/relationships/image" Target="../media/image2.jpe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image" Target="../media/image7.png"/><Relationship Id="rId13" Type="http://schemas.openxmlformats.org/officeDocument/2006/relationships/tags" Target="../tags/tag166.xml"/><Relationship Id="rId12" Type="http://schemas.openxmlformats.org/officeDocument/2006/relationships/image" Target="../media/image6.png"/><Relationship Id="rId11" Type="http://schemas.openxmlformats.org/officeDocument/2006/relationships/tags" Target="../tags/tag165.x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image" Target="../media/image8.png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image" Target="../media/image8.png"/><Relationship Id="rId2" Type="http://schemas.openxmlformats.org/officeDocument/2006/relationships/tags" Target="../tags/tag179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image" Target="../media/image8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image" Target="../media/image8.png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8.png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image" Target="../media/image4.png"/><Relationship Id="rId7" Type="http://schemas.openxmlformats.org/officeDocument/2006/relationships/tags" Target="../tags/tag216.xml"/><Relationship Id="rId6" Type="http://schemas.openxmlformats.org/officeDocument/2006/relationships/image" Target="../media/image3.png"/><Relationship Id="rId5" Type="http://schemas.openxmlformats.org/officeDocument/2006/relationships/tags" Target="../tags/tag215.xml"/><Relationship Id="rId4" Type="http://schemas.openxmlformats.org/officeDocument/2006/relationships/image" Target="../media/image2.jpeg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image" Target="../media/image7.png"/><Relationship Id="rId13" Type="http://schemas.openxmlformats.org/officeDocument/2006/relationships/tags" Target="../tags/tag219.xml"/><Relationship Id="rId12" Type="http://schemas.openxmlformats.org/officeDocument/2006/relationships/image" Target="../media/image6.png"/><Relationship Id="rId11" Type="http://schemas.openxmlformats.org/officeDocument/2006/relationships/tags" Target="../tags/tag218.x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image" Target="../media/image8.png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image" Target="../media/image10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image" Target="../media/image11.png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../media/image12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../media/image12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image" Target="../media/image12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image" Target="../media/image13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7353300" y="4429760"/>
            <a:ext cx="4080510" cy="2693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7293610" y="-264160"/>
            <a:ext cx="4080510" cy="4297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5400000" flipV="1">
            <a:off x="4749165" y="-1497330"/>
            <a:ext cx="2437765" cy="9753600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824865" y="2160905"/>
            <a:ext cx="370205" cy="24377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 rot="5400000" flipH="1">
            <a:off x="5057775" y="156210"/>
            <a:ext cx="1821815" cy="975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57349" y="2300014"/>
            <a:ext cx="8622874" cy="126868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7200" spc="6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657349" y="3705860"/>
            <a:ext cx="8622874" cy="672058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264386"/>
            <a:ext cx="12192000" cy="7386772"/>
            <a:chOff x="0" y="-264386"/>
            <a:chExt cx="12192000" cy="7386772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824778" y="-264386"/>
              <a:ext cx="10609120" cy="7386772"/>
              <a:chOff x="824778" y="-264386"/>
              <a:chExt cx="10609120" cy="7386772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7353080" y="4429584"/>
                <a:ext cx="4080818" cy="269280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 flipH="1">
                <a:off x="7293793" y="-264386"/>
                <a:ext cx="4080818" cy="429745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rot="5400000" flipV="1">
                <a:off x="4749792" y="-1497492"/>
                <a:ext cx="2437988" cy="97536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rot="10800000" flipH="1">
                <a:off x="824778" y="2160314"/>
                <a:ext cx="370223" cy="2437988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 rot="5400000" flipH="1">
                <a:off x="5057981" y="155972"/>
                <a:ext cx="1821611" cy="9753602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3351923" y="3137598"/>
            <a:ext cx="5336744" cy="608619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351923" y="3776697"/>
            <a:ext cx="5336739" cy="779163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264386"/>
            <a:ext cx="12192000" cy="7386772"/>
            <a:chOff x="0" y="-264386"/>
            <a:chExt cx="12192000" cy="73867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-264386"/>
              <a:ext cx="12192000" cy="7386772"/>
              <a:chOff x="0" y="-264386"/>
              <a:chExt cx="12192000" cy="7386772"/>
            </a:xfrm>
          </p:grpSpPr>
          <p:pic>
            <p:nvPicPr>
              <p:cNvPr id="9" name="图片 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7353080" y="4429584"/>
                <a:ext cx="4080818" cy="269280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 flipH="1">
                <a:off x="7293793" y="-264386"/>
                <a:ext cx="4080818" cy="429745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rot="5400000" flipV="1">
                <a:off x="4749792" y="-1497492"/>
                <a:ext cx="2437988" cy="97536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rot="10800000" flipH="1">
                <a:off x="824778" y="2160314"/>
                <a:ext cx="370223" cy="243798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 flipH="1">
              <a:off x="5057981" y="155972"/>
              <a:ext cx="1821611" cy="9753602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3392805" y="3705225"/>
            <a:ext cx="5210810" cy="70929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3392805" y="2300605"/>
            <a:ext cx="5210810" cy="136525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251364" y="4471103"/>
            <a:ext cx="2118472" cy="223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763795">
            <a:off x="-260082" y="4434168"/>
            <a:ext cx="2702594" cy="2846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763795" flipH="1" flipV="1">
            <a:off x="-415194" y="-74230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783292" y="5287263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545465" y="-218123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9173210" y="3364865"/>
            <a:ext cx="3520440" cy="3707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560076" flipV="1">
            <a:off x="-751840" y="-285115"/>
            <a:ext cx="3520440" cy="3707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7353300" y="4429760"/>
            <a:ext cx="4080510" cy="2693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7293610" y="-264160"/>
            <a:ext cx="4080510" cy="4297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5400000" flipV="1">
            <a:off x="4749165" y="-1497330"/>
            <a:ext cx="2437765" cy="9753600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824865" y="2160905"/>
            <a:ext cx="370205" cy="24377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 rot="5400000" flipH="1">
            <a:off x="5057775" y="156210"/>
            <a:ext cx="1821815" cy="975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57349" y="2300014"/>
            <a:ext cx="8622874" cy="126868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7200" spc="6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657349" y="3705860"/>
            <a:ext cx="8622874" cy="672058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264386"/>
            <a:ext cx="12192000" cy="7386772"/>
            <a:chOff x="0" y="-264386"/>
            <a:chExt cx="12192000" cy="7386772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824778" y="-264386"/>
              <a:ext cx="10609120" cy="7386772"/>
              <a:chOff x="824778" y="-264386"/>
              <a:chExt cx="10609120" cy="7386772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7353080" y="4429584"/>
                <a:ext cx="4080818" cy="269280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 flipH="1">
                <a:off x="7293793" y="-264386"/>
                <a:ext cx="4080818" cy="429745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rot="5400000" flipV="1">
                <a:off x="4749792" y="-1497492"/>
                <a:ext cx="2437988" cy="97536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rot="10800000" flipH="1">
                <a:off x="824778" y="2160314"/>
                <a:ext cx="370223" cy="2437988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 rotWithShape="1">
              <a:blip r:embed="rId14"/>
              <a:srcRect/>
              <a:stretch>
                <a:fillRect/>
              </a:stretch>
            </p:blipFill>
            <p:spPr>
              <a:xfrm rot="5400000" flipH="1">
                <a:off x="5057981" y="155972"/>
                <a:ext cx="1821611" cy="9753602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3351923" y="3137598"/>
            <a:ext cx="5336744" cy="608619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351923" y="3776697"/>
            <a:ext cx="5336739" cy="779163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264386"/>
            <a:ext cx="12192000" cy="7386772"/>
            <a:chOff x="0" y="-264386"/>
            <a:chExt cx="12192000" cy="73867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-264386"/>
              <a:ext cx="12192000" cy="7386772"/>
              <a:chOff x="0" y="-264386"/>
              <a:chExt cx="12192000" cy="7386772"/>
            </a:xfrm>
          </p:grpSpPr>
          <p:pic>
            <p:nvPicPr>
              <p:cNvPr id="9" name="图片 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7353080" y="4429584"/>
                <a:ext cx="4080818" cy="269280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 flipH="1">
                <a:off x="7293793" y="-264386"/>
                <a:ext cx="4080818" cy="429745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rot="5400000" flipV="1">
                <a:off x="4749792" y="-1497492"/>
                <a:ext cx="2437988" cy="97536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rot="10800000" flipH="1">
                <a:off x="824778" y="2160314"/>
                <a:ext cx="370223" cy="243798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 flipH="1">
              <a:off x="5057981" y="155972"/>
              <a:ext cx="1821611" cy="9753602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3392805" y="3705225"/>
            <a:ext cx="5210810" cy="70929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3392805" y="2300605"/>
            <a:ext cx="5210810" cy="136525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251364" y="4471103"/>
            <a:ext cx="2118472" cy="223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763795">
            <a:off x="-260082" y="4434168"/>
            <a:ext cx="2702594" cy="2846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763795" flipH="1" flipV="1">
            <a:off x="-415194" y="-74230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783292" y="5287263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10545465" y="-218123"/>
            <a:ext cx="1624616" cy="17108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836205" flipH="1">
            <a:off x="9173210" y="3364865"/>
            <a:ext cx="3520440" cy="3707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20560076" flipV="1">
            <a:off x="-751840" y="-285115"/>
            <a:ext cx="3520440" cy="3707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tags" Target="../tags/tag28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7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8A8B-33A0-4222-B472-33F7545DD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CB85-C0C8-4B77-B23D-8DB52CD1F01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94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tags" Target="../tags/tag390.xml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97.xml"/><Relationship Id="rId11" Type="http://schemas.openxmlformats.org/officeDocument/2006/relationships/tags" Target="../tags/tag396.xml"/><Relationship Id="rId10" Type="http://schemas.openxmlformats.org/officeDocument/2006/relationships/tags" Target="../tags/tag395.xml"/><Relationship Id="rId1" Type="http://schemas.openxmlformats.org/officeDocument/2006/relationships/tags" Target="../tags/tag38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image" Target="../media/image8.pn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08.xml"/><Relationship Id="rId12" Type="http://schemas.openxmlformats.org/officeDocument/2006/relationships/image" Target="../media/image33.png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tags" Target="../tags/tag39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image" Target="../media/image8.pn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417.xml"/><Relationship Id="rId14" Type="http://schemas.openxmlformats.org/officeDocument/2006/relationships/image" Target="../media/image15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14.png"/><Relationship Id="rId10" Type="http://schemas.openxmlformats.org/officeDocument/2006/relationships/image" Target="../media/image20.png"/><Relationship Id="rId1" Type="http://schemas.openxmlformats.org/officeDocument/2006/relationships/tags" Target="../tags/tag40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25.xml"/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3" Type="http://schemas.openxmlformats.org/officeDocument/2006/relationships/slideLayout" Target="../slideLayouts/slideLayout18.xml"/><Relationship Id="rId52" Type="http://schemas.openxmlformats.org/officeDocument/2006/relationships/tags" Target="../tags/tag467.xml"/><Relationship Id="rId51" Type="http://schemas.openxmlformats.org/officeDocument/2006/relationships/tags" Target="../tags/tag466.xml"/><Relationship Id="rId50" Type="http://schemas.openxmlformats.org/officeDocument/2006/relationships/tags" Target="../tags/tag465.xml"/><Relationship Id="rId5" Type="http://schemas.openxmlformats.org/officeDocument/2006/relationships/tags" Target="../tags/tag421.xml"/><Relationship Id="rId49" Type="http://schemas.openxmlformats.org/officeDocument/2006/relationships/tags" Target="../tags/tag464.xml"/><Relationship Id="rId48" Type="http://schemas.openxmlformats.org/officeDocument/2006/relationships/tags" Target="../tags/tag463.xml"/><Relationship Id="rId47" Type="http://schemas.openxmlformats.org/officeDocument/2006/relationships/tags" Target="../tags/tag462.xml"/><Relationship Id="rId46" Type="http://schemas.openxmlformats.org/officeDocument/2006/relationships/tags" Target="../tags/tag461.xml"/><Relationship Id="rId45" Type="http://schemas.openxmlformats.org/officeDocument/2006/relationships/tags" Target="../tags/tag460.xml"/><Relationship Id="rId44" Type="http://schemas.openxmlformats.org/officeDocument/2006/relationships/tags" Target="../tags/tag459.xml"/><Relationship Id="rId43" Type="http://schemas.openxmlformats.org/officeDocument/2006/relationships/tags" Target="../tags/tag458.xml"/><Relationship Id="rId42" Type="http://schemas.openxmlformats.org/officeDocument/2006/relationships/tags" Target="../tags/tag457.xml"/><Relationship Id="rId41" Type="http://schemas.openxmlformats.org/officeDocument/2006/relationships/tags" Target="../tags/tag456.xml"/><Relationship Id="rId40" Type="http://schemas.openxmlformats.org/officeDocument/2006/relationships/tags" Target="../tags/tag455.xml"/><Relationship Id="rId4" Type="http://schemas.openxmlformats.org/officeDocument/2006/relationships/tags" Target="../tags/tag420.xml"/><Relationship Id="rId39" Type="http://schemas.openxmlformats.org/officeDocument/2006/relationships/tags" Target="../tags/tag454.xml"/><Relationship Id="rId38" Type="http://schemas.openxmlformats.org/officeDocument/2006/relationships/tags" Target="../tags/tag453.xml"/><Relationship Id="rId37" Type="http://schemas.openxmlformats.org/officeDocument/2006/relationships/tags" Target="../tags/tag452.xml"/><Relationship Id="rId36" Type="http://schemas.openxmlformats.org/officeDocument/2006/relationships/tags" Target="../tags/tag451.xml"/><Relationship Id="rId35" Type="http://schemas.openxmlformats.org/officeDocument/2006/relationships/tags" Target="../tags/tag450.xml"/><Relationship Id="rId34" Type="http://schemas.openxmlformats.org/officeDocument/2006/relationships/tags" Target="../tags/tag449.xml"/><Relationship Id="rId33" Type="http://schemas.openxmlformats.org/officeDocument/2006/relationships/tags" Target="../tags/tag448.xml"/><Relationship Id="rId32" Type="http://schemas.openxmlformats.org/officeDocument/2006/relationships/tags" Target="../tags/tag447.xml"/><Relationship Id="rId31" Type="http://schemas.openxmlformats.org/officeDocument/2006/relationships/tags" Target="../tags/tag446.xml"/><Relationship Id="rId30" Type="http://schemas.openxmlformats.org/officeDocument/2006/relationships/tags" Target="../tags/tag445.xml"/><Relationship Id="rId3" Type="http://schemas.openxmlformats.org/officeDocument/2006/relationships/tags" Target="../tags/tag419.xml"/><Relationship Id="rId29" Type="http://schemas.openxmlformats.org/officeDocument/2006/relationships/tags" Target="../tags/tag444.xml"/><Relationship Id="rId28" Type="http://schemas.openxmlformats.org/officeDocument/2006/relationships/tags" Target="../tags/tag443.xml"/><Relationship Id="rId27" Type="http://schemas.openxmlformats.org/officeDocument/2006/relationships/tags" Target="../tags/tag442.xml"/><Relationship Id="rId26" Type="http://schemas.openxmlformats.org/officeDocument/2006/relationships/tags" Target="../tags/tag441.xml"/><Relationship Id="rId25" Type="http://schemas.openxmlformats.org/officeDocument/2006/relationships/tags" Target="../tags/tag440.xml"/><Relationship Id="rId24" Type="http://schemas.openxmlformats.org/officeDocument/2006/relationships/tags" Target="../tags/tag439.xml"/><Relationship Id="rId23" Type="http://schemas.openxmlformats.org/officeDocument/2006/relationships/tags" Target="../tags/tag438.xml"/><Relationship Id="rId22" Type="http://schemas.openxmlformats.org/officeDocument/2006/relationships/tags" Target="../tags/tag437.xml"/><Relationship Id="rId21" Type="http://schemas.openxmlformats.org/officeDocument/2006/relationships/tags" Target="../tags/tag436.xml"/><Relationship Id="rId20" Type="http://schemas.openxmlformats.org/officeDocument/2006/relationships/tags" Target="../tags/tag435.xml"/><Relationship Id="rId2" Type="http://schemas.openxmlformats.org/officeDocument/2006/relationships/image" Target="../media/image8.png"/><Relationship Id="rId19" Type="http://schemas.openxmlformats.org/officeDocument/2006/relationships/tags" Target="../tags/tag434.xml"/><Relationship Id="rId18" Type="http://schemas.openxmlformats.org/officeDocument/2006/relationships/tags" Target="../tags/tag433.xml"/><Relationship Id="rId17" Type="http://schemas.openxmlformats.org/officeDocument/2006/relationships/tags" Target="../tags/tag432.xml"/><Relationship Id="rId16" Type="http://schemas.openxmlformats.org/officeDocument/2006/relationships/tags" Target="../tags/tag431.xml"/><Relationship Id="rId15" Type="http://schemas.openxmlformats.org/officeDocument/2006/relationships/tags" Target="../tags/tag430.xml"/><Relationship Id="rId14" Type="http://schemas.openxmlformats.org/officeDocument/2006/relationships/tags" Target="../tags/tag429.xml"/><Relationship Id="rId13" Type="http://schemas.openxmlformats.org/officeDocument/2006/relationships/tags" Target="../tags/tag428.xml"/><Relationship Id="rId12" Type="http://schemas.openxmlformats.org/officeDocument/2006/relationships/tags" Target="../tags/tag427.xml"/><Relationship Id="rId11" Type="http://schemas.openxmlformats.org/officeDocument/2006/relationships/image" Target="../media/image20.png"/><Relationship Id="rId10" Type="http://schemas.openxmlformats.org/officeDocument/2006/relationships/tags" Target="../tags/tag426.xml"/><Relationship Id="rId1" Type="http://schemas.openxmlformats.org/officeDocument/2006/relationships/tags" Target="../tags/tag4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471.xml"/><Relationship Id="rId7" Type="http://schemas.openxmlformats.org/officeDocument/2006/relationships/image" Target="../media/image14.png"/><Relationship Id="rId6" Type="http://schemas.openxmlformats.org/officeDocument/2006/relationships/tags" Target="../tags/tag470.xml"/><Relationship Id="rId5" Type="http://schemas.openxmlformats.org/officeDocument/2006/relationships/image" Target="../media/image36.png"/><Relationship Id="rId4" Type="http://schemas.openxmlformats.org/officeDocument/2006/relationships/tags" Target="../tags/tag469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5" Type="http://schemas.openxmlformats.org/officeDocument/2006/relationships/slideLayout" Target="../slideLayouts/slideLayout22.xml"/><Relationship Id="rId14" Type="http://schemas.openxmlformats.org/officeDocument/2006/relationships/tags" Target="../tags/tag475.xml"/><Relationship Id="rId13" Type="http://schemas.openxmlformats.org/officeDocument/2006/relationships/tags" Target="../tags/tag474.xml"/><Relationship Id="rId12" Type="http://schemas.openxmlformats.org/officeDocument/2006/relationships/tags" Target="../tags/tag473.xml"/><Relationship Id="rId11" Type="http://schemas.openxmlformats.org/officeDocument/2006/relationships/image" Target="../media/image15.png"/><Relationship Id="rId10" Type="http://schemas.openxmlformats.org/officeDocument/2006/relationships/tags" Target="../tags/tag472.xml"/><Relationship Id="rId1" Type="http://schemas.openxmlformats.org/officeDocument/2006/relationships/tags" Target="../tags/tag4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../media/image17.png"/><Relationship Id="rId7" Type="http://schemas.openxmlformats.org/officeDocument/2006/relationships/tags" Target="../tags/tag291.xml"/><Relationship Id="rId6" Type="http://schemas.openxmlformats.org/officeDocument/2006/relationships/image" Target="../media/image16.png"/><Relationship Id="rId5" Type="http://schemas.openxmlformats.org/officeDocument/2006/relationships/tags" Target="../tags/tag290.xml"/><Relationship Id="rId4" Type="http://schemas.openxmlformats.org/officeDocument/2006/relationships/image" Target="../media/image15.png"/><Relationship Id="rId3" Type="http://schemas.openxmlformats.org/officeDocument/2006/relationships/tags" Target="../tags/tag28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304.xml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tags" Target="../tags/tag301.xml"/><Relationship Id="rId2" Type="http://schemas.openxmlformats.org/officeDocument/2006/relationships/image" Target="../media/image14.png"/><Relationship Id="rId19" Type="http://schemas.openxmlformats.org/officeDocument/2006/relationships/tags" Target="../tags/tag300.xml"/><Relationship Id="rId18" Type="http://schemas.openxmlformats.org/officeDocument/2006/relationships/tags" Target="../tags/tag299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image" Target="../media/image19.png"/><Relationship Id="rId11" Type="http://schemas.openxmlformats.org/officeDocument/2006/relationships/tags" Target="../tags/tag293.xml"/><Relationship Id="rId10" Type="http://schemas.openxmlformats.org/officeDocument/2006/relationships/image" Target="../media/image18.jpeg"/><Relationship Id="rId1" Type="http://schemas.openxmlformats.org/officeDocument/2006/relationships/tags" Target="../tags/tag28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image" Target="../media/image22.png"/><Relationship Id="rId7" Type="http://schemas.openxmlformats.org/officeDocument/2006/relationships/tags" Target="../tags/tag308.xml"/><Relationship Id="rId6" Type="http://schemas.openxmlformats.org/officeDocument/2006/relationships/image" Target="../media/image21.png"/><Relationship Id="rId5" Type="http://schemas.openxmlformats.org/officeDocument/2006/relationships/tags" Target="../tags/tag307.xml"/><Relationship Id="rId4" Type="http://schemas.openxmlformats.org/officeDocument/2006/relationships/image" Target="../media/image14.png"/><Relationship Id="rId3" Type="http://schemas.openxmlformats.org/officeDocument/2006/relationships/tags" Target="../tags/tag306.xml"/><Relationship Id="rId2" Type="http://schemas.openxmlformats.org/officeDocument/2006/relationships/image" Target="../media/image20.png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image" Target="../media/image15.png"/><Relationship Id="rId1" Type="http://schemas.openxmlformats.org/officeDocument/2006/relationships/tags" Target="../tags/tag30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24.xml"/><Relationship Id="rId13" Type="http://schemas.openxmlformats.org/officeDocument/2006/relationships/image" Target="../media/image23.jpeg"/><Relationship Id="rId12" Type="http://schemas.openxmlformats.org/officeDocument/2006/relationships/tags" Target="../tags/tag323.xml"/><Relationship Id="rId11" Type="http://schemas.openxmlformats.org/officeDocument/2006/relationships/image" Target="../media/image20.png"/><Relationship Id="rId10" Type="http://schemas.openxmlformats.org/officeDocument/2006/relationships/tags" Target="../tags/tag322.xml"/><Relationship Id="rId1" Type="http://schemas.openxmlformats.org/officeDocument/2006/relationships/tags" Target="../tags/tag3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image" Target="../media/image22.png"/><Relationship Id="rId7" Type="http://schemas.openxmlformats.org/officeDocument/2006/relationships/tags" Target="../tags/tag328.xml"/><Relationship Id="rId6" Type="http://schemas.openxmlformats.org/officeDocument/2006/relationships/image" Target="../media/image21.png"/><Relationship Id="rId5" Type="http://schemas.openxmlformats.org/officeDocument/2006/relationships/tags" Target="../tags/tag327.xml"/><Relationship Id="rId4" Type="http://schemas.openxmlformats.org/officeDocument/2006/relationships/image" Target="../media/image14.png"/><Relationship Id="rId3" Type="http://schemas.openxmlformats.org/officeDocument/2006/relationships/tags" Target="../tags/tag326.xml"/><Relationship Id="rId2" Type="http://schemas.openxmlformats.org/officeDocument/2006/relationships/image" Target="../media/image20.png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image" Target="../media/image15.png"/><Relationship Id="rId1" Type="http://schemas.openxmlformats.org/officeDocument/2006/relationships/tags" Target="../tags/tag3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45.xml"/><Relationship Id="rId13" Type="http://schemas.openxmlformats.org/officeDocument/2006/relationships/image" Target="../media/image25.png"/><Relationship Id="rId12" Type="http://schemas.openxmlformats.org/officeDocument/2006/relationships/tags" Target="../tags/tag344.xml"/><Relationship Id="rId11" Type="http://schemas.openxmlformats.org/officeDocument/2006/relationships/image" Target="../media/image24.png"/><Relationship Id="rId10" Type="http://schemas.openxmlformats.org/officeDocument/2006/relationships/tags" Target="../tags/tag343.xml"/><Relationship Id="rId1" Type="http://schemas.openxmlformats.org/officeDocument/2006/relationships/tags" Target="../tags/tag3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56.xml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image" Target="../media/image8.png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370.xml"/><Relationship Id="rId16" Type="http://schemas.openxmlformats.org/officeDocument/2006/relationships/image" Target="../media/image29.png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image" Target="../media/image28.png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88.xml"/><Relationship Id="rId2" Type="http://schemas.openxmlformats.org/officeDocument/2006/relationships/image" Target="../media/image8.png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image" Target="../media/image30.png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tags" Target="../tags/tag3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dirty="0">
                <a:solidFill>
                  <a:schemeClr val="bg1"/>
                </a:solidFill>
              </a:rPr>
              <a:t>烛光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/>
                </a:solidFill>
              </a:rPr>
              <a:t>异地朋友即时</a:t>
            </a:r>
            <a:r>
              <a:rPr lang="zh-CN" altLang="en-US" dirty="0">
                <a:solidFill>
                  <a:schemeClr val="dk1"/>
                </a:solidFill>
              </a:rPr>
              <a:t>通讯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pic>
        <p:nvPicPr>
          <p:cNvPr id="21" name="图片 20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24701" r="-24701"/>
          <a:stretch>
            <a:fillRect/>
          </a:stretch>
        </p:blipFill>
        <p:spPr>
          <a:xfrm>
            <a:off x="14376" y="1349498"/>
            <a:ext cx="12192000" cy="3981627"/>
          </a:xfrm>
          <a:custGeom>
            <a:avLst/>
            <a:gdLst>
              <a:gd name="connsiteX0" fmla="*/ 0 w 12192000"/>
              <a:gd name="connsiteY0" fmla="*/ 0 h 3981627"/>
              <a:gd name="connsiteX1" fmla="*/ 12192000 w 12192000"/>
              <a:gd name="connsiteY1" fmla="*/ 0 h 3981627"/>
              <a:gd name="connsiteX2" fmla="*/ 12192000 w 12192000"/>
              <a:gd name="connsiteY2" fmla="*/ 3981627 h 3981627"/>
              <a:gd name="connsiteX3" fmla="*/ 0 w 12192000"/>
              <a:gd name="connsiteY3" fmla="*/ 3981627 h 398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81627">
                <a:moveTo>
                  <a:pt x="0" y="0"/>
                </a:moveTo>
                <a:lnTo>
                  <a:pt x="12192000" y="0"/>
                </a:lnTo>
                <a:lnTo>
                  <a:pt x="12192000" y="3981627"/>
                </a:lnTo>
                <a:lnTo>
                  <a:pt x="0" y="3981627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16" name="任意多边形: 形状 10"/>
          <p:cNvSpPr/>
          <p:nvPr>
            <p:custDataLst>
              <p:tags r:id="rId6"/>
            </p:custDataLst>
          </p:nvPr>
        </p:nvSpPr>
        <p:spPr>
          <a:xfrm>
            <a:off x="501556" y="1349498"/>
            <a:ext cx="4014218" cy="3981627"/>
          </a:xfrm>
          <a:custGeom>
            <a:avLst/>
            <a:gdLst>
              <a:gd name="connsiteX0" fmla="*/ 1587611 w 4014218"/>
              <a:gd name="connsiteY0" fmla="*/ 0 h 3981627"/>
              <a:gd name="connsiteX1" fmla="*/ 2426608 w 4014218"/>
              <a:gd name="connsiteY1" fmla="*/ 0 h 3981627"/>
              <a:gd name="connsiteX2" fmla="*/ 4014218 w 4014218"/>
              <a:gd name="connsiteY2" fmla="*/ 3981627 h 3981627"/>
              <a:gd name="connsiteX3" fmla="*/ 0 w 4014218"/>
              <a:gd name="connsiteY3" fmla="*/ 3981627 h 398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4218" h="3981627">
                <a:moveTo>
                  <a:pt x="1587611" y="0"/>
                </a:moveTo>
                <a:lnTo>
                  <a:pt x="2426608" y="0"/>
                </a:lnTo>
                <a:lnTo>
                  <a:pt x="4014218" y="3981627"/>
                </a:lnTo>
                <a:lnTo>
                  <a:pt x="0" y="3981627"/>
                </a:lnTo>
                <a:close/>
              </a:path>
            </a:pathLst>
          </a:custGeom>
          <a:solidFill>
            <a:schemeClr val="lt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等腰三角形 16"/>
          <p:cNvSpPr/>
          <p:nvPr>
            <p:custDataLst>
              <p:tags r:id="rId7"/>
            </p:custDataLst>
          </p:nvPr>
        </p:nvSpPr>
        <p:spPr>
          <a:xfrm>
            <a:off x="985825" y="3946650"/>
            <a:ext cx="800100" cy="1003300"/>
          </a:xfrm>
          <a:prstGeom prst="triangle">
            <a:avLst/>
          </a:prstGeom>
          <a:solidFill>
            <a:schemeClr val="l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8"/>
            </p:custDataLst>
          </p:nvPr>
        </p:nvSpPr>
        <p:spPr>
          <a:xfrm>
            <a:off x="2646655" y="2760638"/>
            <a:ext cx="2053661" cy="2575225"/>
          </a:xfrm>
          <a:prstGeom prst="triangle">
            <a:avLst/>
          </a:prstGeom>
          <a:solidFill>
            <a:schemeClr val="l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9"/>
            </p:custDataLst>
          </p:nvPr>
        </p:nvSpPr>
        <p:spPr>
          <a:xfrm flipV="1">
            <a:off x="789456" y="1446582"/>
            <a:ext cx="1658239" cy="2079378"/>
          </a:xfrm>
          <a:prstGeom prst="triangle">
            <a:avLst/>
          </a:prstGeom>
          <a:solidFill>
            <a:schemeClr val="l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1035473" y="3785201"/>
            <a:ext cx="2946383" cy="778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屏幕分享</a:t>
            </a:r>
            <a:endParaRPr lang="zh-CN" altLang="en-US" sz="1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9400" lvl="1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2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点击屏幕分享，开始屏幕分享</a:t>
            </a:r>
            <a:endParaRPr lang="zh-CN" altLang="en-US" sz="12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501556" y="127526"/>
            <a:ext cx="6236056" cy="881252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产品介绍</a:t>
            </a:r>
            <a:endParaRPr lang="zh-CN" altLang="en-US" sz="4000" b="1" spc="24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4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556260" y="2251710"/>
            <a:ext cx="4069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屏幕分享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545" y="3106420"/>
            <a:ext cx="248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选择分享全屏还是</a:t>
            </a:r>
            <a:r>
              <a:rPr lang="zh-CN" altLang="en-US"/>
              <a:t>部分屏幕</a:t>
            </a:r>
            <a:endParaRPr lang="zh-CN" altLang="en-US"/>
          </a:p>
        </p:txBody>
      </p:sp>
      <p:pic>
        <p:nvPicPr>
          <p:cNvPr id="21" name="图片 20" descr="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9285" y="955675"/>
            <a:ext cx="8692515" cy="44246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3"/>
            </p:custDataLst>
          </p:nvPr>
        </p:nvSpPr>
        <p:spPr>
          <a:xfrm>
            <a:off x="7541" y="1862474"/>
            <a:ext cx="12191999" cy="3780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600" spc="200" dirty="0">
                <a:solidFill>
                  <a:schemeClr val="accent1">
                    <a:alpha val="23000"/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en-US" altLang="zh-CN" sz="16600" spc="200" dirty="0">
              <a:solidFill>
                <a:schemeClr val="accent1">
                  <a:alpha val="23000"/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梯形 2"/>
          <p:cNvSpPr/>
          <p:nvPr>
            <p:custDataLst>
              <p:tags r:id="rId4"/>
            </p:custDataLst>
          </p:nvPr>
        </p:nvSpPr>
        <p:spPr>
          <a:xfrm flipH="1">
            <a:off x="4706680" y="3607653"/>
            <a:ext cx="2777404" cy="160681"/>
          </a:xfrm>
          <a:prstGeom prst="trapezoid">
            <a:avLst>
              <a:gd name="adj" fmla="val 933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梯形 3"/>
          <p:cNvSpPr/>
          <p:nvPr>
            <p:custDataLst>
              <p:tags r:id="rId5"/>
            </p:custDataLst>
          </p:nvPr>
        </p:nvSpPr>
        <p:spPr>
          <a:xfrm flipH="1">
            <a:off x="4941594" y="3607653"/>
            <a:ext cx="2307575" cy="160681"/>
          </a:xfrm>
          <a:prstGeom prst="trapezoid">
            <a:avLst>
              <a:gd name="adj" fmla="val 91641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>
            <a:off x="4166156" y="3768334"/>
            <a:ext cx="3874770" cy="7543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7"/>
            </p:custDataLst>
          </p:nvPr>
        </p:nvSpPr>
        <p:spPr>
          <a:xfrm>
            <a:off x="4926578" y="1382485"/>
            <a:ext cx="2343782" cy="2343782"/>
          </a:xfrm>
          <a:prstGeom prst="ellipse">
            <a:avLst/>
          </a:prstGeom>
          <a:solidFill>
            <a:schemeClr val="accent3"/>
          </a:solidFill>
          <a:ln w="28575"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273781" y="1128765"/>
            <a:ext cx="166497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990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Entry_1"/>
          <p:cNvSpPr/>
          <p:nvPr>
            <p:custDataLst>
              <p:tags r:id="rId9"/>
            </p:custDataLst>
          </p:nvPr>
        </p:nvSpPr>
        <p:spPr>
          <a:xfrm>
            <a:off x="4735939" y="3826635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zh-CN" altLang="en-US" sz="24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271038"/>
            <a:ext cx="2712640" cy="18887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4" y="4747735"/>
            <a:ext cx="3705225" cy="2125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75942"/>
            <a:ext cx="1399863" cy="20466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" y="0"/>
            <a:ext cx="1327021" cy="1724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22030"/>
            <a:ext cx="4552951" cy="184358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4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143834"/>
            <a:ext cx="799866" cy="55691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044440" y="1423670"/>
            <a:ext cx="2165985" cy="2701290"/>
            <a:chOff x="4552950" y="1484313"/>
            <a:chExt cx="3108325" cy="3694113"/>
          </a:xfrm>
        </p:grpSpPr>
        <p:sp>
          <p:nvSpPr>
            <p:cNvPr id="15" name="Freeform 502"/>
            <p:cNvSpPr/>
            <p:nvPr>
              <p:custDataLst>
                <p:tags r:id="rId12"/>
              </p:custDataLst>
            </p:nvPr>
          </p:nvSpPr>
          <p:spPr bwMode="auto">
            <a:xfrm>
              <a:off x="6875463" y="3460750"/>
              <a:ext cx="742950" cy="720725"/>
            </a:xfrm>
            <a:custGeom>
              <a:avLst/>
              <a:gdLst>
                <a:gd name="T0" fmla="*/ 175 w 175"/>
                <a:gd name="T1" fmla="*/ 102 h 170"/>
                <a:gd name="T2" fmla="*/ 175 w 175"/>
                <a:gd name="T3" fmla="*/ 102 h 170"/>
                <a:gd name="T4" fmla="*/ 153 w 175"/>
                <a:gd name="T5" fmla="*/ 42 h 170"/>
                <a:gd name="T6" fmla="*/ 131 w 175"/>
                <a:gd name="T7" fmla="*/ 30 h 170"/>
                <a:gd name="T8" fmla="*/ 131 w 175"/>
                <a:gd name="T9" fmla="*/ 30 h 170"/>
                <a:gd name="T10" fmla="*/ 130 w 175"/>
                <a:gd name="T11" fmla="*/ 30 h 170"/>
                <a:gd name="T12" fmla="*/ 0 w 175"/>
                <a:gd name="T13" fmla="*/ 0 h 170"/>
                <a:gd name="T14" fmla="*/ 15 w 175"/>
                <a:gd name="T15" fmla="*/ 170 h 170"/>
                <a:gd name="T16" fmla="*/ 175 w 175"/>
                <a:gd name="T17" fmla="*/ 170 h 170"/>
                <a:gd name="T18" fmla="*/ 175 w 175"/>
                <a:gd name="T19" fmla="*/ 10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0">
                  <a:moveTo>
                    <a:pt x="175" y="102"/>
                  </a:moveTo>
                  <a:cubicBezTo>
                    <a:pt x="175" y="102"/>
                    <a:pt x="175" y="102"/>
                    <a:pt x="175" y="102"/>
                  </a:cubicBezTo>
                  <a:cubicBezTo>
                    <a:pt x="175" y="69"/>
                    <a:pt x="164" y="52"/>
                    <a:pt x="153" y="42"/>
                  </a:cubicBezTo>
                  <a:cubicBezTo>
                    <a:pt x="142" y="32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2"/>
                    <a:pt x="12" y="108"/>
                    <a:pt x="15" y="170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75" y="163"/>
                    <a:pt x="175" y="145"/>
                    <a:pt x="17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03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4552950" y="1484313"/>
              <a:ext cx="3108325" cy="3694113"/>
            </a:xfrm>
            <a:custGeom>
              <a:avLst/>
              <a:gdLst>
                <a:gd name="T0" fmla="*/ 681 w 733"/>
                <a:gd name="T1" fmla="*/ 486 h 871"/>
                <a:gd name="T2" fmla="*/ 480 w 733"/>
                <a:gd name="T3" fmla="*/ 202 h 871"/>
                <a:gd name="T4" fmla="*/ 353 w 733"/>
                <a:gd name="T5" fmla="*/ 2 h 871"/>
                <a:gd name="T6" fmla="*/ 164 w 733"/>
                <a:gd name="T7" fmla="*/ 460 h 871"/>
                <a:gd name="T8" fmla="*/ 26 w 733"/>
                <a:gd name="T9" fmla="*/ 499 h 871"/>
                <a:gd name="T10" fmla="*/ 0 w 733"/>
                <a:gd name="T11" fmla="*/ 641 h 871"/>
                <a:gd name="T12" fmla="*/ 148 w 733"/>
                <a:gd name="T13" fmla="*/ 646 h 871"/>
                <a:gd name="T14" fmla="*/ 147 w 733"/>
                <a:gd name="T15" fmla="*/ 714 h 871"/>
                <a:gd name="T16" fmla="*/ 187 w 733"/>
                <a:gd name="T17" fmla="*/ 866 h 871"/>
                <a:gd name="T18" fmla="*/ 192 w 733"/>
                <a:gd name="T19" fmla="*/ 871 h 871"/>
                <a:gd name="T20" fmla="*/ 523 w 733"/>
                <a:gd name="T21" fmla="*/ 870 h 871"/>
                <a:gd name="T22" fmla="*/ 524 w 733"/>
                <a:gd name="T23" fmla="*/ 823 h 871"/>
                <a:gd name="T24" fmla="*/ 565 w 733"/>
                <a:gd name="T25" fmla="*/ 713 h 871"/>
                <a:gd name="T26" fmla="*/ 563 w 733"/>
                <a:gd name="T27" fmla="*/ 646 h 871"/>
                <a:gd name="T28" fmla="*/ 731 w 733"/>
                <a:gd name="T29" fmla="*/ 645 h 871"/>
                <a:gd name="T30" fmla="*/ 733 w 733"/>
                <a:gd name="T31" fmla="*/ 640 h 871"/>
                <a:gd name="T32" fmla="*/ 733 w 733"/>
                <a:gd name="T33" fmla="*/ 568 h 871"/>
                <a:gd name="T34" fmla="*/ 514 w 733"/>
                <a:gd name="T35" fmla="*/ 826 h 871"/>
                <a:gd name="T36" fmla="*/ 197 w 733"/>
                <a:gd name="T37" fmla="*/ 861 h 871"/>
                <a:gd name="T38" fmla="*/ 356 w 733"/>
                <a:gd name="T39" fmla="*/ 826 h 871"/>
                <a:gd name="T40" fmla="*/ 10 w 733"/>
                <a:gd name="T41" fmla="*/ 567 h 871"/>
                <a:gd name="T42" fmla="*/ 48 w 733"/>
                <a:gd name="T43" fmla="*/ 497 h 871"/>
                <a:gd name="T44" fmla="*/ 54 w 733"/>
                <a:gd name="T45" fmla="*/ 495 h 871"/>
                <a:gd name="T46" fmla="*/ 54 w 733"/>
                <a:gd name="T47" fmla="*/ 495 h 871"/>
                <a:gd name="T48" fmla="*/ 54 w 733"/>
                <a:gd name="T49" fmla="*/ 495 h 871"/>
                <a:gd name="T50" fmla="*/ 148 w 733"/>
                <a:gd name="T51" fmla="*/ 636 h 871"/>
                <a:gd name="T52" fmla="*/ 10 w 733"/>
                <a:gd name="T53" fmla="*/ 630 h 871"/>
                <a:gd name="T54" fmla="*/ 516 w 733"/>
                <a:gd name="T55" fmla="*/ 816 h 871"/>
                <a:gd name="T56" fmla="*/ 196 w 733"/>
                <a:gd name="T57" fmla="*/ 816 h 871"/>
                <a:gd name="T58" fmla="*/ 192 w 733"/>
                <a:gd name="T59" fmla="*/ 717 h 871"/>
                <a:gd name="T60" fmla="*/ 552 w 733"/>
                <a:gd name="T61" fmla="*/ 717 h 871"/>
                <a:gd name="T62" fmla="*/ 355 w 733"/>
                <a:gd name="T63" fmla="*/ 706 h 871"/>
                <a:gd name="T64" fmla="*/ 158 w 733"/>
                <a:gd name="T65" fmla="*/ 641 h 871"/>
                <a:gd name="T66" fmla="*/ 241 w 733"/>
                <a:gd name="T67" fmla="*/ 205 h 871"/>
                <a:gd name="T68" fmla="*/ 362 w 733"/>
                <a:gd name="T69" fmla="*/ 237 h 871"/>
                <a:gd name="T70" fmla="*/ 473 w 733"/>
                <a:gd name="T71" fmla="*/ 211 h 871"/>
                <a:gd name="T72" fmla="*/ 553 w 733"/>
                <a:gd name="T73" fmla="*/ 641 h 871"/>
                <a:gd name="T74" fmla="*/ 355 w 733"/>
                <a:gd name="T75" fmla="*/ 706 h 871"/>
                <a:gd name="T76" fmla="*/ 446 w 733"/>
                <a:gd name="T77" fmla="*/ 212 h 871"/>
                <a:gd name="T78" fmla="*/ 299 w 733"/>
                <a:gd name="T79" fmla="*/ 218 h 871"/>
                <a:gd name="T80" fmla="*/ 322 w 733"/>
                <a:gd name="T81" fmla="*/ 53 h 871"/>
                <a:gd name="T82" fmla="*/ 356 w 733"/>
                <a:gd name="T83" fmla="*/ 13 h 871"/>
                <a:gd name="T84" fmla="*/ 563 w 733"/>
                <a:gd name="T85" fmla="*/ 636 h 871"/>
                <a:gd name="T86" fmla="*/ 678 w 733"/>
                <a:gd name="T87" fmla="*/ 496 h 871"/>
                <a:gd name="T88" fmla="*/ 679 w 733"/>
                <a:gd name="T89" fmla="*/ 496 h 871"/>
                <a:gd name="T90" fmla="*/ 723 w 733"/>
                <a:gd name="T91" fmla="*/ 568 h 871"/>
                <a:gd name="T92" fmla="*/ 723 w 733"/>
                <a:gd name="T93" fmla="*/ 63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3" h="871">
                  <a:moveTo>
                    <a:pt x="707" y="500"/>
                  </a:moveTo>
                  <a:cubicBezTo>
                    <a:pt x="695" y="489"/>
                    <a:pt x="682" y="486"/>
                    <a:pt x="681" y="486"/>
                  </a:cubicBezTo>
                  <a:cubicBezTo>
                    <a:pt x="546" y="456"/>
                    <a:pt x="546" y="456"/>
                    <a:pt x="546" y="456"/>
                  </a:cubicBezTo>
                  <a:cubicBezTo>
                    <a:pt x="530" y="351"/>
                    <a:pt x="506" y="268"/>
                    <a:pt x="480" y="202"/>
                  </a:cubicBezTo>
                  <a:cubicBezTo>
                    <a:pt x="424" y="60"/>
                    <a:pt x="360" y="2"/>
                    <a:pt x="359" y="2"/>
                  </a:cubicBezTo>
                  <a:cubicBezTo>
                    <a:pt x="357" y="0"/>
                    <a:pt x="354" y="0"/>
                    <a:pt x="353" y="2"/>
                  </a:cubicBezTo>
                  <a:cubicBezTo>
                    <a:pt x="352" y="2"/>
                    <a:pt x="290" y="58"/>
                    <a:pt x="234" y="196"/>
                  </a:cubicBezTo>
                  <a:cubicBezTo>
                    <a:pt x="206" y="263"/>
                    <a:pt x="181" y="351"/>
                    <a:pt x="164" y="460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0" y="486"/>
                    <a:pt x="38" y="488"/>
                    <a:pt x="26" y="499"/>
                  </a:cubicBezTo>
                  <a:cubicBezTo>
                    <a:pt x="13" y="511"/>
                    <a:pt x="0" y="532"/>
                    <a:pt x="0" y="567"/>
                  </a:cubicBezTo>
                  <a:cubicBezTo>
                    <a:pt x="0" y="637"/>
                    <a:pt x="0" y="641"/>
                    <a:pt x="0" y="641"/>
                  </a:cubicBezTo>
                  <a:cubicBezTo>
                    <a:pt x="0" y="643"/>
                    <a:pt x="2" y="646"/>
                    <a:pt x="5" y="646"/>
                  </a:cubicBezTo>
                  <a:cubicBezTo>
                    <a:pt x="148" y="646"/>
                    <a:pt x="148" y="646"/>
                    <a:pt x="148" y="646"/>
                  </a:cubicBezTo>
                  <a:cubicBezTo>
                    <a:pt x="147" y="667"/>
                    <a:pt x="147" y="689"/>
                    <a:pt x="147" y="711"/>
                  </a:cubicBezTo>
                  <a:cubicBezTo>
                    <a:pt x="147" y="712"/>
                    <a:pt x="147" y="713"/>
                    <a:pt x="147" y="714"/>
                  </a:cubicBezTo>
                  <a:cubicBezTo>
                    <a:pt x="187" y="821"/>
                    <a:pt x="187" y="821"/>
                    <a:pt x="187" y="821"/>
                  </a:cubicBezTo>
                  <a:cubicBezTo>
                    <a:pt x="187" y="866"/>
                    <a:pt x="187" y="866"/>
                    <a:pt x="187" y="866"/>
                  </a:cubicBezTo>
                  <a:cubicBezTo>
                    <a:pt x="187" y="868"/>
                    <a:pt x="187" y="869"/>
                    <a:pt x="188" y="870"/>
                  </a:cubicBezTo>
                  <a:cubicBezTo>
                    <a:pt x="189" y="871"/>
                    <a:pt x="191" y="871"/>
                    <a:pt x="192" y="871"/>
                  </a:cubicBezTo>
                  <a:cubicBezTo>
                    <a:pt x="519" y="871"/>
                    <a:pt x="519" y="871"/>
                    <a:pt x="519" y="871"/>
                  </a:cubicBezTo>
                  <a:cubicBezTo>
                    <a:pt x="521" y="871"/>
                    <a:pt x="522" y="871"/>
                    <a:pt x="523" y="870"/>
                  </a:cubicBezTo>
                  <a:cubicBezTo>
                    <a:pt x="524" y="869"/>
                    <a:pt x="524" y="868"/>
                    <a:pt x="524" y="866"/>
                  </a:cubicBezTo>
                  <a:cubicBezTo>
                    <a:pt x="524" y="823"/>
                    <a:pt x="524" y="823"/>
                    <a:pt x="524" y="823"/>
                  </a:cubicBezTo>
                  <a:cubicBezTo>
                    <a:pt x="525" y="823"/>
                    <a:pt x="525" y="822"/>
                    <a:pt x="525" y="821"/>
                  </a:cubicBezTo>
                  <a:cubicBezTo>
                    <a:pt x="565" y="713"/>
                    <a:pt x="565" y="713"/>
                    <a:pt x="565" y="713"/>
                  </a:cubicBezTo>
                  <a:cubicBezTo>
                    <a:pt x="565" y="712"/>
                    <a:pt x="565" y="710"/>
                    <a:pt x="564" y="709"/>
                  </a:cubicBezTo>
                  <a:cubicBezTo>
                    <a:pt x="564" y="687"/>
                    <a:pt x="564" y="667"/>
                    <a:pt x="563" y="646"/>
                  </a:cubicBezTo>
                  <a:cubicBezTo>
                    <a:pt x="728" y="646"/>
                    <a:pt x="728" y="646"/>
                    <a:pt x="728" y="646"/>
                  </a:cubicBezTo>
                  <a:cubicBezTo>
                    <a:pt x="729" y="646"/>
                    <a:pt x="730" y="646"/>
                    <a:pt x="731" y="645"/>
                  </a:cubicBezTo>
                  <a:cubicBezTo>
                    <a:pt x="732" y="644"/>
                    <a:pt x="733" y="643"/>
                    <a:pt x="733" y="641"/>
                  </a:cubicBezTo>
                  <a:cubicBezTo>
                    <a:pt x="733" y="641"/>
                    <a:pt x="733" y="641"/>
                    <a:pt x="733" y="640"/>
                  </a:cubicBezTo>
                  <a:cubicBezTo>
                    <a:pt x="733" y="636"/>
                    <a:pt x="733" y="622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32"/>
                    <a:pt x="720" y="511"/>
                    <a:pt x="707" y="500"/>
                  </a:cubicBezTo>
                  <a:close/>
                  <a:moveTo>
                    <a:pt x="514" y="826"/>
                  </a:moveTo>
                  <a:cubicBezTo>
                    <a:pt x="514" y="861"/>
                    <a:pt x="514" y="861"/>
                    <a:pt x="514" y="861"/>
                  </a:cubicBezTo>
                  <a:cubicBezTo>
                    <a:pt x="197" y="861"/>
                    <a:pt x="197" y="861"/>
                    <a:pt x="197" y="861"/>
                  </a:cubicBezTo>
                  <a:cubicBezTo>
                    <a:pt x="197" y="826"/>
                    <a:pt x="197" y="826"/>
                    <a:pt x="197" y="826"/>
                  </a:cubicBezTo>
                  <a:cubicBezTo>
                    <a:pt x="356" y="826"/>
                    <a:pt x="356" y="826"/>
                    <a:pt x="356" y="826"/>
                  </a:cubicBezTo>
                  <a:lnTo>
                    <a:pt x="514" y="826"/>
                  </a:lnTo>
                  <a:close/>
                  <a:moveTo>
                    <a:pt x="10" y="567"/>
                  </a:moveTo>
                  <a:cubicBezTo>
                    <a:pt x="10" y="534"/>
                    <a:pt x="21" y="517"/>
                    <a:pt x="33" y="507"/>
                  </a:cubicBezTo>
                  <a:cubicBezTo>
                    <a:pt x="38" y="502"/>
                    <a:pt x="44" y="499"/>
                    <a:pt x="48" y="497"/>
                  </a:cubicBezTo>
                  <a:cubicBezTo>
                    <a:pt x="50" y="496"/>
                    <a:pt x="51" y="496"/>
                    <a:pt x="53" y="496"/>
                  </a:cubicBezTo>
                  <a:cubicBezTo>
                    <a:pt x="53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54" y="495"/>
                    <a:pt x="54" y="495"/>
                    <a:pt x="54" y="495"/>
                  </a:cubicBezTo>
                  <a:cubicBezTo>
                    <a:pt x="163" y="471"/>
                    <a:pt x="163" y="471"/>
                    <a:pt x="163" y="471"/>
                  </a:cubicBezTo>
                  <a:cubicBezTo>
                    <a:pt x="156" y="521"/>
                    <a:pt x="151" y="576"/>
                    <a:pt x="148" y="636"/>
                  </a:cubicBezTo>
                  <a:cubicBezTo>
                    <a:pt x="10" y="636"/>
                    <a:pt x="10" y="636"/>
                    <a:pt x="10" y="636"/>
                  </a:cubicBezTo>
                  <a:cubicBezTo>
                    <a:pt x="10" y="634"/>
                    <a:pt x="10" y="632"/>
                    <a:pt x="10" y="630"/>
                  </a:cubicBezTo>
                  <a:cubicBezTo>
                    <a:pt x="10" y="620"/>
                    <a:pt x="10" y="602"/>
                    <a:pt x="10" y="567"/>
                  </a:cubicBezTo>
                  <a:close/>
                  <a:moveTo>
                    <a:pt x="516" y="816"/>
                  </a:moveTo>
                  <a:cubicBezTo>
                    <a:pt x="356" y="816"/>
                    <a:pt x="356" y="816"/>
                    <a:pt x="356" y="816"/>
                  </a:cubicBezTo>
                  <a:cubicBezTo>
                    <a:pt x="196" y="816"/>
                    <a:pt x="196" y="816"/>
                    <a:pt x="196" y="816"/>
                  </a:cubicBezTo>
                  <a:cubicBezTo>
                    <a:pt x="159" y="717"/>
                    <a:pt x="159" y="717"/>
                    <a:pt x="159" y="717"/>
                  </a:cubicBezTo>
                  <a:cubicBezTo>
                    <a:pt x="192" y="717"/>
                    <a:pt x="192" y="717"/>
                    <a:pt x="192" y="717"/>
                  </a:cubicBezTo>
                  <a:cubicBezTo>
                    <a:pt x="355" y="717"/>
                    <a:pt x="355" y="717"/>
                    <a:pt x="355" y="717"/>
                  </a:cubicBezTo>
                  <a:cubicBezTo>
                    <a:pt x="552" y="717"/>
                    <a:pt x="552" y="717"/>
                    <a:pt x="552" y="717"/>
                  </a:cubicBezTo>
                  <a:lnTo>
                    <a:pt x="516" y="816"/>
                  </a:lnTo>
                  <a:close/>
                  <a:moveTo>
                    <a:pt x="355" y="706"/>
                  </a:moveTo>
                  <a:cubicBezTo>
                    <a:pt x="157" y="706"/>
                    <a:pt x="157" y="706"/>
                    <a:pt x="157" y="706"/>
                  </a:cubicBezTo>
                  <a:cubicBezTo>
                    <a:pt x="157" y="684"/>
                    <a:pt x="157" y="662"/>
                    <a:pt x="158" y="641"/>
                  </a:cubicBezTo>
                  <a:cubicBezTo>
                    <a:pt x="161" y="577"/>
                    <a:pt x="166" y="518"/>
                    <a:pt x="174" y="465"/>
                  </a:cubicBezTo>
                  <a:cubicBezTo>
                    <a:pt x="190" y="357"/>
                    <a:pt x="215" y="272"/>
                    <a:pt x="241" y="205"/>
                  </a:cubicBezTo>
                  <a:cubicBezTo>
                    <a:pt x="249" y="210"/>
                    <a:pt x="258" y="214"/>
                    <a:pt x="266" y="218"/>
                  </a:cubicBezTo>
                  <a:cubicBezTo>
                    <a:pt x="297" y="231"/>
                    <a:pt x="330" y="237"/>
                    <a:pt x="362" y="237"/>
                  </a:cubicBezTo>
                  <a:cubicBezTo>
                    <a:pt x="387" y="237"/>
                    <a:pt x="412" y="234"/>
                    <a:pt x="435" y="226"/>
                  </a:cubicBezTo>
                  <a:cubicBezTo>
                    <a:pt x="448" y="222"/>
                    <a:pt x="460" y="217"/>
                    <a:pt x="473" y="211"/>
                  </a:cubicBezTo>
                  <a:cubicBezTo>
                    <a:pt x="498" y="276"/>
                    <a:pt x="521" y="358"/>
                    <a:pt x="537" y="461"/>
                  </a:cubicBezTo>
                  <a:cubicBezTo>
                    <a:pt x="545" y="515"/>
                    <a:pt x="550" y="575"/>
                    <a:pt x="553" y="641"/>
                  </a:cubicBezTo>
                  <a:cubicBezTo>
                    <a:pt x="553" y="663"/>
                    <a:pt x="554" y="684"/>
                    <a:pt x="554" y="707"/>
                  </a:cubicBezTo>
                  <a:lnTo>
                    <a:pt x="355" y="706"/>
                  </a:lnTo>
                  <a:close/>
                  <a:moveTo>
                    <a:pt x="469" y="201"/>
                  </a:moveTo>
                  <a:cubicBezTo>
                    <a:pt x="461" y="205"/>
                    <a:pt x="454" y="209"/>
                    <a:pt x="446" y="212"/>
                  </a:cubicBezTo>
                  <a:cubicBezTo>
                    <a:pt x="419" y="222"/>
                    <a:pt x="391" y="227"/>
                    <a:pt x="362" y="227"/>
                  </a:cubicBezTo>
                  <a:cubicBezTo>
                    <a:pt x="341" y="227"/>
                    <a:pt x="320" y="224"/>
                    <a:pt x="299" y="218"/>
                  </a:cubicBezTo>
                  <a:cubicBezTo>
                    <a:pt x="280" y="213"/>
                    <a:pt x="262" y="206"/>
                    <a:pt x="245" y="196"/>
                  </a:cubicBezTo>
                  <a:cubicBezTo>
                    <a:pt x="272" y="130"/>
                    <a:pt x="300" y="83"/>
                    <a:pt x="322" y="53"/>
                  </a:cubicBezTo>
                  <a:cubicBezTo>
                    <a:pt x="333" y="38"/>
                    <a:pt x="343" y="27"/>
                    <a:pt x="349" y="20"/>
                  </a:cubicBezTo>
                  <a:cubicBezTo>
                    <a:pt x="352" y="17"/>
                    <a:pt x="354" y="14"/>
                    <a:pt x="356" y="13"/>
                  </a:cubicBezTo>
                  <a:cubicBezTo>
                    <a:pt x="369" y="26"/>
                    <a:pt x="422" y="83"/>
                    <a:pt x="469" y="201"/>
                  </a:cubicBezTo>
                  <a:close/>
                  <a:moveTo>
                    <a:pt x="563" y="636"/>
                  </a:moveTo>
                  <a:cubicBezTo>
                    <a:pt x="560" y="574"/>
                    <a:pt x="555" y="518"/>
                    <a:pt x="548" y="466"/>
                  </a:cubicBezTo>
                  <a:cubicBezTo>
                    <a:pt x="678" y="496"/>
                    <a:pt x="678" y="496"/>
                    <a:pt x="678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79" y="496"/>
                    <a:pt x="679" y="496"/>
                  </a:cubicBezTo>
                  <a:cubicBezTo>
                    <a:pt x="679" y="496"/>
                    <a:pt x="690" y="498"/>
                    <a:pt x="701" y="508"/>
                  </a:cubicBezTo>
                  <a:cubicBezTo>
                    <a:pt x="712" y="518"/>
                    <a:pt x="723" y="535"/>
                    <a:pt x="723" y="568"/>
                  </a:cubicBezTo>
                  <a:cubicBezTo>
                    <a:pt x="723" y="568"/>
                    <a:pt x="723" y="568"/>
                    <a:pt x="723" y="568"/>
                  </a:cubicBezTo>
                  <a:cubicBezTo>
                    <a:pt x="723" y="611"/>
                    <a:pt x="723" y="629"/>
                    <a:pt x="723" y="636"/>
                  </a:cubicBezTo>
                  <a:lnTo>
                    <a:pt x="563" y="636"/>
                  </a:ln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04"/>
            <p:cNvSpPr/>
            <p:nvPr>
              <p:custDataLst>
                <p:tags r:id="rId14"/>
              </p:custDataLst>
            </p:nvPr>
          </p:nvSpPr>
          <p:spPr bwMode="auto">
            <a:xfrm>
              <a:off x="4595813" y="3481388"/>
              <a:ext cx="647700" cy="700088"/>
            </a:xfrm>
            <a:custGeom>
              <a:avLst/>
              <a:gdLst>
                <a:gd name="T0" fmla="*/ 138 w 153"/>
                <a:gd name="T1" fmla="*/ 165 h 165"/>
                <a:gd name="T2" fmla="*/ 153 w 153"/>
                <a:gd name="T3" fmla="*/ 0 h 165"/>
                <a:gd name="T4" fmla="*/ 44 w 153"/>
                <a:gd name="T5" fmla="*/ 24 h 165"/>
                <a:gd name="T6" fmla="*/ 44 w 153"/>
                <a:gd name="T7" fmla="*/ 24 h 165"/>
                <a:gd name="T8" fmla="*/ 44 w 153"/>
                <a:gd name="T9" fmla="*/ 24 h 165"/>
                <a:gd name="T10" fmla="*/ 44 w 153"/>
                <a:gd name="T11" fmla="*/ 24 h 165"/>
                <a:gd name="T12" fmla="*/ 44 w 153"/>
                <a:gd name="T13" fmla="*/ 24 h 165"/>
                <a:gd name="T14" fmla="*/ 43 w 153"/>
                <a:gd name="T15" fmla="*/ 25 h 165"/>
                <a:gd name="T16" fmla="*/ 38 w 153"/>
                <a:gd name="T17" fmla="*/ 26 h 165"/>
                <a:gd name="T18" fmla="*/ 23 w 153"/>
                <a:gd name="T19" fmla="*/ 36 h 165"/>
                <a:gd name="T20" fmla="*/ 0 w 153"/>
                <a:gd name="T21" fmla="*/ 96 h 165"/>
                <a:gd name="T22" fmla="*/ 0 w 153"/>
                <a:gd name="T23" fmla="*/ 159 h 165"/>
                <a:gd name="T24" fmla="*/ 0 w 153"/>
                <a:gd name="T25" fmla="*/ 165 h 165"/>
                <a:gd name="T26" fmla="*/ 138 w 153"/>
                <a:gd name="T2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65">
                  <a:moveTo>
                    <a:pt x="138" y="165"/>
                  </a:moveTo>
                  <a:cubicBezTo>
                    <a:pt x="141" y="105"/>
                    <a:pt x="146" y="50"/>
                    <a:pt x="153" y="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3" y="24"/>
                    <a:pt x="43" y="25"/>
                  </a:cubicBezTo>
                  <a:cubicBezTo>
                    <a:pt x="41" y="25"/>
                    <a:pt x="40" y="25"/>
                    <a:pt x="38" y="26"/>
                  </a:cubicBezTo>
                  <a:cubicBezTo>
                    <a:pt x="34" y="28"/>
                    <a:pt x="28" y="31"/>
                    <a:pt x="23" y="36"/>
                  </a:cubicBezTo>
                  <a:cubicBezTo>
                    <a:pt x="11" y="46"/>
                    <a:pt x="0" y="63"/>
                    <a:pt x="0" y="96"/>
                  </a:cubicBezTo>
                  <a:cubicBezTo>
                    <a:pt x="0" y="131"/>
                    <a:pt x="0" y="149"/>
                    <a:pt x="0" y="159"/>
                  </a:cubicBezTo>
                  <a:cubicBezTo>
                    <a:pt x="0" y="161"/>
                    <a:pt x="0" y="163"/>
                    <a:pt x="0" y="165"/>
                  </a:cubicBezTo>
                  <a:lnTo>
                    <a:pt x="138" y="1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5"/>
            <p:cNvSpPr/>
            <p:nvPr>
              <p:custDataLst>
                <p:tags r:id="rId15"/>
              </p:custDataLst>
            </p:nvPr>
          </p:nvSpPr>
          <p:spPr bwMode="auto">
            <a:xfrm>
              <a:off x="5226050" y="4525963"/>
              <a:ext cx="1666875" cy="419100"/>
            </a:xfrm>
            <a:custGeom>
              <a:avLst/>
              <a:gdLst>
                <a:gd name="T0" fmla="*/ 524 w 1050"/>
                <a:gd name="T1" fmla="*/ 0 h 264"/>
                <a:gd name="T2" fmla="*/ 89 w 1050"/>
                <a:gd name="T3" fmla="*/ 0 h 264"/>
                <a:gd name="T4" fmla="*/ 0 w 1050"/>
                <a:gd name="T5" fmla="*/ 0 h 264"/>
                <a:gd name="T6" fmla="*/ 99 w 1050"/>
                <a:gd name="T7" fmla="*/ 264 h 264"/>
                <a:gd name="T8" fmla="*/ 527 w 1050"/>
                <a:gd name="T9" fmla="*/ 264 h 264"/>
                <a:gd name="T10" fmla="*/ 954 w 1050"/>
                <a:gd name="T11" fmla="*/ 264 h 264"/>
                <a:gd name="T12" fmla="*/ 1050 w 1050"/>
                <a:gd name="T13" fmla="*/ 0 h 264"/>
                <a:gd name="T14" fmla="*/ 524 w 1050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264">
                  <a:moveTo>
                    <a:pt x="524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99" y="264"/>
                  </a:lnTo>
                  <a:lnTo>
                    <a:pt x="527" y="264"/>
                  </a:lnTo>
                  <a:lnTo>
                    <a:pt x="954" y="264"/>
                  </a:lnTo>
                  <a:lnTo>
                    <a:pt x="1050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06"/>
            <p:cNvSpPr/>
            <p:nvPr>
              <p:custDataLst>
                <p:tags r:id="rId16"/>
              </p:custDataLst>
            </p:nvPr>
          </p:nvSpPr>
          <p:spPr bwMode="auto">
            <a:xfrm>
              <a:off x="5387975" y="4987925"/>
              <a:ext cx="1344613" cy="149225"/>
            </a:xfrm>
            <a:custGeom>
              <a:avLst/>
              <a:gdLst>
                <a:gd name="T0" fmla="*/ 0 w 847"/>
                <a:gd name="T1" fmla="*/ 94 h 94"/>
                <a:gd name="T2" fmla="*/ 847 w 847"/>
                <a:gd name="T3" fmla="*/ 94 h 94"/>
                <a:gd name="T4" fmla="*/ 847 w 847"/>
                <a:gd name="T5" fmla="*/ 0 h 94"/>
                <a:gd name="T6" fmla="*/ 425 w 847"/>
                <a:gd name="T7" fmla="*/ 0 h 94"/>
                <a:gd name="T8" fmla="*/ 0 w 847"/>
                <a:gd name="T9" fmla="*/ 0 h 94"/>
                <a:gd name="T10" fmla="*/ 0 w 847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94">
                  <a:moveTo>
                    <a:pt x="0" y="94"/>
                  </a:moveTo>
                  <a:lnTo>
                    <a:pt x="847" y="94"/>
                  </a:lnTo>
                  <a:lnTo>
                    <a:pt x="847" y="0"/>
                  </a:lnTo>
                  <a:lnTo>
                    <a:pt x="425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07"/>
            <p:cNvSpPr/>
            <p:nvPr>
              <p:custDataLst>
                <p:tags r:id="rId17"/>
              </p:custDataLst>
            </p:nvPr>
          </p:nvSpPr>
          <p:spPr bwMode="auto">
            <a:xfrm>
              <a:off x="5591175" y="1538288"/>
              <a:ext cx="949325" cy="908050"/>
            </a:xfrm>
            <a:custGeom>
              <a:avLst/>
              <a:gdLst>
                <a:gd name="T0" fmla="*/ 104 w 224"/>
                <a:gd name="T1" fmla="*/ 7 h 214"/>
                <a:gd name="T2" fmla="*/ 77 w 224"/>
                <a:gd name="T3" fmla="*/ 40 h 214"/>
                <a:gd name="T4" fmla="*/ 0 w 224"/>
                <a:gd name="T5" fmla="*/ 183 h 214"/>
                <a:gd name="T6" fmla="*/ 54 w 224"/>
                <a:gd name="T7" fmla="*/ 205 h 214"/>
                <a:gd name="T8" fmla="*/ 117 w 224"/>
                <a:gd name="T9" fmla="*/ 214 h 214"/>
                <a:gd name="T10" fmla="*/ 201 w 224"/>
                <a:gd name="T11" fmla="*/ 199 h 214"/>
                <a:gd name="T12" fmla="*/ 224 w 224"/>
                <a:gd name="T13" fmla="*/ 188 h 214"/>
                <a:gd name="T14" fmla="*/ 111 w 224"/>
                <a:gd name="T15" fmla="*/ 0 h 214"/>
                <a:gd name="T16" fmla="*/ 104 w 224"/>
                <a:gd name="T17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4">
                  <a:moveTo>
                    <a:pt x="104" y="7"/>
                  </a:moveTo>
                  <a:cubicBezTo>
                    <a:pt x="98" y="14"/>
                    <a:pt x="88" y="25"/>
                    <a:pt x="77" y="40"/>
                  </a:cubicBezTo>
                  <a:cubicBezTo>
                    <a:pt x="55" y="70"/>
                    <a:pt x="27" y="117"/>
                    <a:pt x="0" y="183"/>
                  </a:cubicBezTo>
                  <a:cubicBezTo>
                    <a:pt x="17" y="193"/>
                    <a:pt x="35" y="200"/>
                    <a:pt x="54" y="205"/>
                  </a:cubicBezTo>
                  <a:cubicBezTo>
                    <a:pt x="75" y="211"/>
                    <a:pt x="96" y="214"/>
                    <a:pt x="117" y="214"/>
                  </a:cubicBezTo>
                  <a:cubicBezTo>
                    <a:pt x="146" y="214"/>
                    <a:pt x="174" y="209"/>
                    <a:pt x="201" y="199"/>
                  </a:cubicBezTo>
                  <a:cubicBezTo>
                    <a:pt x="209" y="196"/>
                    <a:pt x="216" y="192"/>
                    <a:pt x="224" y="188"/>
                  </a:cubicBezTo>
                  <a:cubicBezTo>
                    <a:pt x="177" y="70"/>
                    <a:pt x="124" y="13"/>
                    <a:pt x="111" y="0"/>
                  </a:cubicBezTo>
                  <a:cubicBezTo>
                    <a:pt x="109" y="1"/>
                    <a:pt x="107" y="4"/>
                    <a:pt x="10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0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629275" y="2755900"/>
              <a:ext cx="847725" cy="831850"/>
            </a:xfrm>
            <a:custGeom>
              <a:avLst/>
              <a:gdLst>
                <a:gd name="T0" fmla="*/ 100 w 200"/>
                <a:gd name="T1" fmla="*/ 0 h 196"/>
                <a:gd name="T2" fmla="*/ 100 w 200"/>
                <a:gd name="T3" fmla="*/ 0 h 196"/>
                <a:gd name="T4" fmla="*/ 100 w 200"/>
                <a:gd name="T5" fmla="*/ 0 h 196"/>
                <a:gd name="T6" fmla="*/ 0 w 200"/>
                <a:gd name="T7" fmla="*/ 98 h 196"/>
                <a:gd name="T8" fmla="*/ 0 w 200"/>
                <a:gd name="T9" fmla="*/ 98 h 196"/>
                <a:gd name="T10" fmla="*/ 100 w 200"/>
                <a:gd name="T11" fmla="*/ 196 h 196"/>
                <a:gd name="T12" fmla="*/ 100 w 200"/>
                <a:gd name="T13" fmla="*/ 196 h 196"/>
                <a:gd name="T14" fmla="*/ 200 w 200"/>
                <a:gd name="T15" fmla="*/ 98 h 196"/>
                <a:gd name="T16" fmla="*/ 200 w 200"/>
                <a:gd name="T17" fmla="*/ 98 h 196"/>
                <a:gd name="T18" fmla="*/ 100 w 200"/>
                <a:gd name="T19" fmla="*/ 0 h 196"/>
                <a:gd name="T20" fmla="*/ 184 w 200"/>
                <a:gd name="T21" fmla="*/ 124 h 196"/>
                <a:gd name="T22" fmla="*/ 100 w 200"/>
                <a:gd name="T23" fmla="*/ 184 h 196"/>
                <a:gd name="T24" fmla="*/ 100 w 200"/>
                <a:gd name="T25" fmla="*/ 184 h 196"/>
                <a:gd name="T26" fmla="*/ 100 w 200"/>
                <a:gd name="T27" fmla="*/ 184 h 196"/>
                <a:gd name="T28" fmla="*/ 12 w 200"/>
                <a:gd name="T29" fmla="*/ 98 h 196"/>
                <a:gd name="T30" fmla="*/ 12 w 200"/>
                <a:gd name="T31" fmla="*/ 98 h 196"/>
                <a:gd name="T32" fmla="*/ 12 w 200"/>
                <a:gd name="T33" fmla="*/ 98 h 196"/>
                <a:gd name="T34" fmla="*/ 12 w 200"/>
                <a:gd name="T35" fmla="*/ 98 h 196"/>
                <a:gd name="T36" fmla="*/ 12 w 200"/>
                <a:gd name="T37" fmla="*/ 98 h 196"/>
                <a:gd name="T38" fmla="*/ 100 w 200"/>
                <a:gd name="T39" fmla="*/ 12 h 196"/>
                <a:gd name="T40" fmla="*/ 100 w 200"/>
                <a:gd name="T41" fmla="*/ 12 h 196"/>
                <a:gd name="T42" fmla="*/ 100 w 200"/>
                <a:gd name="T43" fmla="*/ 12 h 196"/>
                <a:gd name="T44" fmla="*/ 100 w 200"/>
                <a:gd name="T45" fmla="*/ 12 h 196"/>
                <a:gd name="T46" fmla="*/ 100 w 200"/>
                <a:gd name="T47" fmla="*/ 12 h 196"/>
                <a:gd name="T48" fmla="*/ 162 w 200"/>
                <a:gd name="T49" fmla="*/ 38 h 196"/>
                <a:gd name="T50" fmla="*/ 188 w 200"/>
                <a:gd name="T51" fmla="*/ 98 h 196"/>
                <a:gd name="T52" fmla="*/ 184 w 200"/>
                <a:gd name="T53" fmla="*/ 1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6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52"/>
                    <a:pt x="45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56" y="196"/>
                    <a:pt x="200" y="153"/>
                    <a:pt x="200" y="98"/>
                  </a:cubicBezTo>
                  <a:cubicBezTo>
                    <a:pt x="200" y="98"/>
                    <a:pt x="200" y="98"/>
                    <a:pt x="200" y="98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84" y="124"/>
                  </a:moveTo>
                  <a:cubicBezTo>
                    <a:pt x="173" y="159"/>
                    <a:pt x="139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52" y="184"/>
                    <a:pt x="12" y="146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51"/>
                    <a:pt x="52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24" y="12"/>
                    <a:pt x="146" y="22"/>
                    <a:pt x="162" y="38"/>
                  </a:cubicBezTo>
                  <a:cubicBezTo>
                    <a:pt x="178" y="53"/>
                    <a:pt x="188" y="75"/>
                    <a:pt x="188" y="98"/>
                  </a:cubicBezTo>
                  <a:cubicBezTo>
                    <a:pt x="188" y="107"/>
                    <a:pt x="187" y="116"/>
                    <a:pt x="184" y="124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09"/>
            <p:cNvSpPr/>
            <p:nvPr>
              <p:custDataLst>
                <p:tags r:id="rId19"/>
              </p:custDataLst>
            </p:nvPr>
          </p:nvSpPr>
          <p:spPr bwMode="auto">
            <a:xfrm>
              <a:off x="6053138" y="27305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10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603875" y="2730500"/>
              <a:ext cx="898525" cy="882650"/>
            </a:xfrm>
            <a:custGeom>
              <a:avLst/>
              <a:gdLst>
                <a:gd name="T0" fmla="*/ 106 w 212"/>
                <a:gd name="T1" fmla="*/ 0 h 208"/>
                <a:gd name="T2" fmla="*/ 106 w 212"/>
                <a:gd name="T3" fmla="*/ 0 h 208"/>
                <a:gd name="T4" fmla="*/ 106 w 212"/>
                <a:gd name="T5" fmla="*/ 0 h 208"/>
                <a:gd name="T6" fmla="*/ 0 w 212"/>
                <a:gd name="T7" fmla="*/ 104 h 208"/>
                <a:gd name="T8" fmla="*/ 0 w 212"/>
                <a:gd name="T9" fmla="*/ 104 h 208"/>
                <a:gd name="T10" fmla="*/ 0 w 212"/>
                <a:gd name="T11" fmla="*/ 104 h 208"/>
                <a:gd name="T12" fmla="*/ 106 w 212"/>
                <a:gd name="T13" fmla="*/ 208 h 208"/>
                <a:gd name="T14" fmla="*/ 106 w 212"/>
                <a:gd name="T15" fmla="*/ 208 h 208"/>
                <a:gd name="T16" fmla="*/ 212 w 212"/>
                <a:gd name="T17" fmla="*/ 104 h 208"/>
                <a:gd name="T18" fmla="*/ 212 w 212"/>
                <a:gd name="T19" fmla="*/ 104 h 208"/>
                <a:gd name="T20" fmla="*/ 106 w 212"/>
                <a:gd name="T21" fmla="*/ 0 h 208"/>
                <a:gd name="T22" fmla="*/ 206 w 212"/>
                <a:gd name="T23" fmla="*/ 104 h 208"/>
                <a:gd name="T24" fmla="*/ 106 w 212"/>
                <a:gd name="T25" fmla="*/ 202 h 208"/>
                <a:gd name="T26" fmla="*/ 106 w 212"/>
                <a:gd name="T27" fmla="*/ 202 h 208"/>
                <a:gd name="T28" fmla="*/ 6 w 212"/>
                <a:gd name="T29" fmla="*/ 104 h 208"/>
                <a:gd name="T30" fmla="*/ 6 w 212"/>
                <a:gd name="T31" fmla="*/ 104 h 208"/>
                <a:gd name="T32" fmla="*/ 106 w 212"/>
                <a:gd name="T33" fmla="*/ 6 h 208"/>
                <a:gd name="T34" fmla="*/ 106 w 212"/>
                <a:gd name="T35" fmla="*/ 6 h 208"/>
                <a:gd name="T36" fmla="*/ 106 w 212"/>
                <a:gd name="T37" fmla="*/ 6 h 208"/>
                <a:gd name="T38" fmla="*/ 206 w 212"/>
                <a:gd name="T3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" h="208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8" y="0"/>
                    <a:pt x="0" y="47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62"/>
                    <a:pt x="47" y="208"/>
                    <a:pt x="106" y="208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65" y="208"/>
                    <a:pt x="212" y="162"/>
                    <a:pt x="212" y="104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12" y="47"/>
                    <a:pt x="165" y="0"/>
                    <a:pt x="106" y="0"/>
                  </a:cubicBezTo>
                  <a:close/>
                  <a:moveTo>
                    <a:pt x="206" y="104"/>
                  </a:moveTo>
                  <a:cubicBezTo>
                    <a:pt x="206" y="159"/>
                    <a:pt x="162" y="202"/>
                    <a:pt x="106" y="202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51" y="202"/>
                    <a:pt x="6" y="158"/>
                    <a:pt x="6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50"/>
                    <a:pt x="51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62" y="6"/>
                    <a:pt x="206" y="50"/>
                    <a:pt x="206" y="104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1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05475" y="2833688"/>
              <a:ext cx="695325" cy="677863"/>
            </a:xfrm>
            <a:custGeom>
              <a:avLst/>
              <a:gdLst>
                <a:gd name="T0" fmla="*/ 82 w 164"/>
                <a:gd name="T1" fmla="*/ 0 h 160"/>
                <a:gd name="T2" fmla="*/ 82 w 164"/>
                <a:gd name="T3" fmla="*/ 0 h 160"/>
                <a:gd name="T4" fmla="*/ 82 w 164"/>
                <a:gd name="T5" fmla="*/ 0 h 160"/>
                <a:gd name="T6" fmla="*/ 82 w 164"/>
                <a:gd name="T7" fmla="*/ 0 h 160"/>
                <a:gd name="T8" fmla="*/ 0 w 164"/>
                <a:gd name="T9" fmla="*/ 80 h 160"/>
                <a:gd name="T10" fmla="*/ 0 w 164"/>
                <a:gd name="T11" fmla="*/ 80 h 160"/>
                <a:gd name="T12" fmla="*/ 0 w 164"/>
                <a:gd name="T13" fmla="*/ 80 h 160"/>
                <a:gd name="T14" fmla="*/ 0 w 164"/>
                <a:gd name="T15" fmla="*/ 80 h 160"/>
                <a:gd name="T16" fmla="*/ 0 w 164"/>
                <a:gd name="T17" fmla="*/ 80 h 160"/>
                <a:gd name="T18" fmla="*/ 0 w 164"/>
                <a:gd name="T19" fmla="*/ 84 h 160"/>
                <a:gd name="T20" fmla="*/ 1 w 164"/>
                <a:gd name="T21" fmla="*/ 93 h 160"/>
                <a:gd name="T22" fmla="*/ 2 w 164"/>
                <a:gd name="T23" fmla="*/ 96 h 160"/>
                <a:gd name="T24" fmla="*/ 82 w 164"/>
                <a:gd name="T25" fmla="*/ 160 h 160"/>
                <a:gd name="T26" fmla="*/ 164 w 164"/>
                <a:gd name="T27" fmla="*/ 80 h 160"/>
                <a:gd name="T28" fmla="*/ 140 w 164"/>
                <a:gd name="T29" fmla="*/ 24 h 160"/>
                <a:gd name="T30" fmla="*/ 82 w 164"/>
                <a:gd name="T31" fmla="*/ 0 h 160"/>
                <a:gd name="T32" fmla="*/ 160 w 164"/>
                <a:gd name="T33" fmla="*/ 80 h 160"/>
                <a:gd name="T34" fmla="*/ 82 w 164"/>
                <a:gd name="T35" fmla="*/ 157 h 160"/>
                <a:gd name="T36" fmla="*/ 82 w 164"/>
                <a:gd name="T37" fmla="*/ 157 h 160"/>
                <a:gd name="T38" fmla="*/ 4 w 164"/>
                <a:gd name="T39" fmla="*/ 81 h 160"/>
                <a:gd name="T40" fmla="*/ 4 w 164"/>
                <a:gd name="T41" fmla="*/ 81 h 160"/>
                <a:gd name="T42" fmla="*/ 4 w 164"/>
                <a:gd name="T43" fmla="*/ 80 h 160"/>
                <a:gd name="T44" fmla="*/ 82 w 164"/>
                <a:gd name="T45" fmla="*/ 4 h 160"/>
                <a:gd name="T46" fmla="*/ 82 w 164"/>
                <a:gd name="T47" fmla="*/ 4 h 160"/>
                <a:gd name="T48" fmla="*/ 160 w 164"/>
                <a:gd name="T4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60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0" y="87"/>
                    <a:pt x="1" y="90"/>
                    <a:pt x="1" y="93"/>
                  </a:cubicBezTo>
                  <a:cubicBezTo>
                    <a:pt x="1" y="94"/>
                    <a:pt x="2" y="95"/>
                    <a:pt x="2" y="96"/>
                  </a:cubicBezTo>
                  <a:cubicBezTo>
                    <a:pt x="9" y="133"/>
                    <a:pt x="42" y="160"/>
                    <a:pt x="82" y="160"/>
                  </a:cubicBezTo>
                  <a:cubicBezTo>
                    <a:pt x="127" y="160"/>
                    <a:pt x="164" y="125"/>
                    <a:pt x="164" y="80"/>
                  </a:cubicBezTo>
                  <a:cubicBezTo>
                    <a:pt x="164" y="58"/>
                    <a:pt x="155" y="38"/>
                    <a:pt x="140" y="24"/>
                  </a:cubicBezTo>
                  <a:cubicBezTo>
                    <a:pt x="125" y="9"/>
                    <a:pt x="105" y="0"/>
                    <a:pt x="82" y="0"/>
                  </a:cubicBezTo>
                  <a:close/>
                  <a:moveTo>
                    <a:pt x="160" y="80"/>
                  </a:moveTo>
                  <a:cubicBezTo>
                    <a:pt x="160" y="123"/>
                    <a:pt x="125" y="157"/>
                    <a:pt x="82" y="157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39" y="157"/>
                    <a:pt x="4" y="123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38"/>
                    <a:pt x="39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125" y="4"/>
                    <a:pt x="160" y="38"/>
                    <a:pt x="160" y="80"/>
                  </a:cubicBez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1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6053138" y="2806700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1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5680075" y="3171825"/>
              <a:ext cx="0" cy="0"/>
            </a:xfrm>
            <a:prstGeom prst="line">
              <a:avLst/>
            </a:prstGeom>
            <a:noFill/>
            <a:ln w="0" cap="rnd">
              <a:solidFill>
                <a:srgbClr val="86878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4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680075" y="2806700"/>
              <a:ext cx="746125" cy="730250"/>
            </a:xfrm>
            <a:custGeom>
              <a:avLst/>
              <a:gdLst>
                <a:gd name="T0" fmla="*/ 88 w 176"/>
                <a:gd name="T1" fmla="*/ 0 h 172"/>
                <a:gd name="T2" fmla="*/ 88 w 176"/>
                <a:gd name="T3" fmla="*/ 0 h 172"/>
                <a:gd name="T4" fmla="*/ 88 w 176"/>
                <a:gd name="T5" fmla="*/ 0 h 172"/>
                <a:gd name="T6" fmla="*/ 88 w 176"/>
                <a:gd name="T7" fmla="*/ 0 h 172"/>
                <a:gd name="T8" fmla="*/ 88 w 176"/>
                <a:gd name="T9" fmla="*/ 0 h 172"/>
                <a:gd name="T10" fmla="*/ 88 w 176"/>
                <a:gd name="T11" fmla="*/ 0 h 172"/>
                <a:gd name="T12" fmla="*/ 88 w 176"/>
                <a:gd name="T13" fmla="*/ 0 h 172"/>
                <a:gd name="T14" fmla="*/ 0 w 176"/>
                <a:gd name="T15" fmla="*/ 86 h 172"/>
                <a:gd name="T16" fmla="*/ 0 w 176"/>
                <a:gd name="T17" fmla="*/ 86 h 172"/>
                <a:gd name="T18" fmla="*/ 0 w 176"/>
                <a:gd name="T19" fmla="*/ 86 h 172"/>
                <a:gd name="T20" fmla="*/ 0 w 176"/>
                <a:gd name="T21" fmla="*/ 86 h 172"/>
                <a:gd name="T22" fmla="*/ 0 w 176"/>
                <a:gd name="T23" fmla="*/ 86 h 172"/>
                <a:gd name="T24" fmla="*/ 88 w 176"/>
                <a:gd name="T25" fmla="*/ 172 h 172"/>
                <a:gd name="T26" fmla="*/ 88 w 176"/>
                <a:gd name="T27" fmla="*/ 172 h 172"/>
                <a:gd name="T28" fmla="*/ 88 w 176"/>
                <a:gd name="T29" fmla="*/ 172 h 172"/>
                <a:gd name="T30" fmla="*/ 172 w 176"/>
                <a:gd name="T31" fmla="*/ 112 h 172"/>
                <a:gd name="T32" fmla="*/ 176 w 176"/>
                <a:gd name="T33" fmla="*/ 86 h 172"/>
                <a:gd name="T34" fmla="*/ 150 w 176"/>
                <a:gd name="T35" fmla="*/ 26 h 172"/>
                <a:gd name="T36" fmla="*/ 88 w 176"/>
                <a:gd name="T37" fmla="*/ 0 h 172"/>
                <a:gd name="T38" fmla="*/ 88 w 176"/>
                <a:gd name="T39" fmla="*/ 166 h 172"/>
                <a:gd name="T40" fmla="*/ 8 w 176"/>
                <a:gd name="T41" fmla="*/ 102 h 172"/>
                <a:gd name="T42" fmla="*/ 7 w 176"/>
                <a:gd name="T43" fmla="*/ 99 h 172"/>
                <a:gd name="T44" fmla="*/ 6 w 176"/>
                <a:gd name="T45" fmla="*/ 90 h 172"/>
                <a:gd name="T46" fmla="*/ 6 w 176"/>
                <a:gd name="T47" fmla="*/ 86 h 172"/>
                <a:gd name="T48" fmla="*/ 6 w 176"/>
                <a:gd name="T49" fmla="*/ 86 h 172"/>
                <a:gd name="T50" fmla="*/ 6 w 176"/>
                <a:gd name="T51" fmla="*/ 86 h 172"/>
                <a:gd name="T52" fmla="*/ 6 w 176"/>
                <a:gd name="T53" fmla="*/ 86 h 172"/>
                <a:gd name="T54" fmla="*/ 6 w 176"/>
                <a:gd name="T55" fmla="*/ 86 h 172"/>
                <a:gd name="T56" fmla="*/ 88 w 176"/>
                <a:gd name="T57" fmla="*/ 6 h 172"/>
                <a:gd name="T58" fmla="*/ 88 w 176"/>
                <a:gd name="T59" fmla="*/ 6 h 172"/>
                <a:gd name="T60" fmla="*/ 88 w 176"/>
                <a:gd name="T61" fmla="*/ 6 h 172"/>
                <a:gd name="T62" fmla="*/ 88 w 176"/>
                <a:gd name="T63" fmla="*/ 6 h 172"/>
                <a:gd name="T64" fmla="*/ 146 w 176"/>
                <a:gd name="T65" fmla="*/ 30 h 172"/>
                <a:gd name="T66" fmla="*/ 170 w 176"/>
                <a:gd name="T67" fmla="*/ 86 h 172"/>
                <a:gd name="T68" fmla="*/ 88 w 176"/>
                <a:gd name="T69" fmla="*/ 1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2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34"/>
                    <a:pt x="40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127" y="172"/>
                    <a:pt x="161" y="147"/>
                    <a:pt x="172" y="112"/>
                  </a:cubicBezTo>
                  <a:cubicBezTo>
                    <a:pt x="175" y="104"/>
                    <a:pt x="176" y="95"/>
                    <a:pt x="176" y="86"/>
                  </a:cubicBezTo>
                  <a:cubicBezTo>
                    <a:pt x="176" y="63"/>
                    <a:pt x="166" y="41"/>
                    <a:pt x="150" y="26"/>
                  </a:cubicBezTo>
                  <a:cubicBezTo>
                    <a:pt x="134" y="10"/>
                    <a:pt x="112" y="0"/>
                    <a:pt x="88" y="0"/>
                  </a:cubicBezTo>
                  <a:close/>
                  <a:moveTo>
                    <a:pt x="88" y="166"/>
                  </a:moveTo>
                  <a:cubicBezTo>
                    <a:pt x="48" y="166"/>
                    <a:pt x="15" y="139"/>
                    <a:pt x="8" y="102"/>
                  </a:cubicBezTo>
                  <a:cubicBezTo>
                    <a:pt x="8" y="101"/>
                    <a:pt x="7" y="100"/>
                    <a:pt x="7" y="99"/>
                  </a:cubicBezTo>
                  <a:cubicBezTo>
                    <a:pt x="7" y="96"/>
                    <a:pt x="6" y="93"/>
                    <a:pt x="6" y="90"/>
                  </a:cubicBezTo>
                  <a:cubicBezTo>
                    <a:pt x="6" y="89"/>
                    <a:pt x="6" y="88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42"/>
                    <a:pt x="43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111" y="6"/>
                    <a:pt x="131" y="15"/>
                    <a:pt x="146" y="30"/>
                  </a:cubicBezTo>
                  <a:cubicBezTo>
                    <a:pt x="161" y="44"/>
                    <a:pt x="170" y="64"/>
                    <a:pt x="170" y="86"/>
                  </a:cubicBezTo>
                  <a:cubicBezTo>
                    <a:pt x="170" y="131"/>
                    <a:pt x="133" y="166"/>
                    <a:pt x="88" y="16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1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22938" y="2849563"/>
              <a:ext cx="661988" cy="649288"/>
            </a:xfrm>
            <a:custGeom>
              <a:avLst/>
              <a:gdLst>
                <a:gd name="T0" fmla="*/ 78 w 156"/>
                <a:gd name="T1" fmla="*/ 0 h 153"/>
                <a:gd name="T2" fmla="*/ 78 w 156"/>
                <a:gd name="T3" fmla="*/ 0 h 153"/>
                <a:gd name="T4" fmla="*/ 0 w 156"/>
                <a:gd name="T5" fmla="*/ 76 h 153"/>
                <a:gd name="T6" fmla="*/ 0 w 156"/>
                <a:gd name="T7" fmla="*/ 77 h 153"/>
                <a:gd name="T8" fmla="*/ 0 w 156"/>
                <a:gd name="T9" fmla="*/ 77 h 153"/>
                <a:gd name="T10" fmla="*/ 78 w 156"/>
                <a:gd name="T11" fmla="*/ 153 h 153"/>
                <a:gd name="T12" fmla="*/ 78 w 156"/>
                <a:gd name="T13" fmla="*/ 153 h 153"/>
                <a:gd name="T14" fmla="*/ 156 w 156"/>
                <a:gd name="T15" fmla="*/ 76 h 153"/>
                <a:gd name="T16" fmla="*/ 156 w 156"/>
                <a:gd name="T17" fmla="*/ 76 h 153"/>
                <a:gd name="T18" fmla="*/ 78 w 156"/>
                <a:gd name="T19" fmla="*/ 0 h 153"/>
                <a:gd name="T20" fmla="*/ 150 w 156"/>
                <a:gd name="T21" fmla="*/ 76 h 153"/>
                <a:gd name="T22" fmla="*/ 78 w 156"/>
                <a:gd name="T23" fmla="*/ 147 h 153"/>
                <a:gd name="T24" fmla="*/ 78 w 156"/>
                <a:gd name="T25" fmla="*/ 147 h 153"/>
                <a:gd name="T26" fmla="*/ 6 w 156"/>
                <a:gd name="T27" fmla="*/ 77 h 153"/>
                <a:gd name="T28" fmla="*/ 6 w 156"/>
                <a:gd name="T29" fmla="*/ 77 h 153"/>
                <a:gd name="T30" fmla="*/ 6 w 156"/>
                <a:gd name="T31" fmla="*/ 76 h 153"/>
                <a:gd name="T32" fmla="*/ 78 w 156"/>
                <a:gd name="T33" fmla="*/ 6 h 153"/>
                <a:gd name="T34" fmla="*/ 78 w 156"/>
                <a:gd name="T35" fmla="*/ 6 h 153"/>
                <a:gd name="T36" fmla="*/ 150 w 156"/>
                <a:gd name="T3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153"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19"/>
                    <a:pt x="35" y="153"/>
                    <a:pt x="78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121" y="153"/>
                    <a:pt x="156" y="119"/>
                    <a:pt x="156" y="76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34"/>
                    <a:pt x="121" y="0"/>
                    <a:pt x="78" y="0"/>
                  </a:cubicBezTo>
                  <a:close/>
                  <a:moveTo>
                    <a:pt x="150" y="76"/>
                  </a:moveTo>
                  <a:cubicBezTo>
                    <a:pt x="150" y="115"/>
                    <a:pt x="118" y="147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38" y="147"/>
                    <a:pt x="6" y="115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37"/>
                    <a:pt x="3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118" y="6"/>
                    <a:pt x="150" y="37"/>
                    <a:pt x="150" y="76"/>
                  </a:cubicBezTo>
                  <a:close/>
                </a:path>
              </a:pathLst>
            </a:custGeom>
            <a:solidFill>
              <a:srgbClr val="86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16"/>
            <p:cNvSpPr/>
            <p:nvPr>
              <p:custDataLst>
                <p:tags r:id="rId26"/>
              </p:custDataLst>
            </p:nvPr>
          </p:nvSpPr>
          <p:spPr bwMode="auto">
            <a:xfrm>
              <a:off x="5973763" y="3057525"/>
              <a:ext cx="130175" cy="111125"/>
            </a:xfrm>
            <a:custGeom>
              <a:avLst/>
              <a:gdLst>
                <a:gd name="T0" fmla="*/ 30 w 31"/>
                <a:gd name="T1" fmla="*/ 1 h 26"/>
                <a:gd name="T2" fmla="*/ 28 w 31"/>
                <a:gd name="T3" fmla="*/ 1 h 26"/>
                <a:gd name="T4" fmla="*/ 1 w 31"/>
                <a:gd name="T5" fmla="*/ 23 h 26"/>
                <a:gd name="T6" fmla="*/ 1 w 31"/>
                <a:gd name="T7" fmla="*/ 26 h 26"/>
                <a:gd name="T8" fmla="*/ 2 w 31"/>
                <a:gd name="T9" fmla="*/ 26 h 26"/>
                <a:gd name="T10" fmla="*/ 3 w 31"/>
                <a:gd name="T11" fmla="*/ 26 h 26"/>
                <a:gd name="T12" fmla="*/ 30 w 31"/>
                <a:gd name="T13" fmla="*/ 3 h 26"/>
                <a:gd name="T14" fmla="*/ 30 w 3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6">
                  <a:moveTo>
                    <a:pt x="30" y="1"/>
                  </a:moveTo>
                  <a:cubicBezTo>
                    <a:pt x="30" y="0"/>
                    <a:pt x="29" y="0"/>
                    <a:pt x="28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5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2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517"/>
            <p:cNvSpPr/>
            <p:nvPr>
              <p:custDataLst>
                <p:tags r:id="rId27"/>
              </p:custDataLst>
            </p:nvPr>
          </p:nvSpPr>
          <p:spPr bwMode="auto">
            <a:xfrm>
              <a:off x="6062663" y="3062288"/>
              <a:ext cx="130175" cy="114300"/>
            </a:xfrm>
            <a:custGeom>
              <a:avLst/>
              <a:gdLst>
                <a:gd name="T0" fmla="*/ 29 w 31"/>
                <a:gd name="T1" fmla="*/ 0 h 27"/>
                <a:gd name="T2" fmla="*/ 1 w 31"/>
                <a:gd name="T3" fmla="*/ 24 h 27"/>
                <a:gd name="T4" fmla="*/ 1 w 31"/>
                <a:gd name="T5" fmla="*/ 26 h 27"/>
                <a:gd name="T6" fmla="*/ 2 w 31"/>
                <a:gd name="T7" fmla="*/ 27 h 27"/>
                <a:gd name="T8" fmla="*/ 3 w 31"/>
                <a:gd name="T9" fmla="*/ 26 h 27"/>
                <a:gd name="T10" fmla="*/ 31 w 31"/>
                <a:gd name="T11" fmla="*/ 3 h 27"/>
                <a:gd name="T12" fmla="*/ 31 w 31"/>
                <a:gd name="T13" fmla="*/ 1 h 27"/>
                <a:gd name="T14" fmla="*/ 29 w 31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7">
                  <a:moveTo>
                    <a:pt x="29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2" y="27"/>
                    <a:pt x="2" y="26"/>
                    <a:pt x="3" y="2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518"/>
            <p:cNvSpPr/>
            <p:nvPr>
              <p:custDataLst>
                <p:tags r:id="rId28"/>
              </p:custDataLst>
            </p:nvPr>
          </p:nvSpPr>
          <p:spPr bwMode="auto">
            <a:xfrm>
              <a:off x="6075363" y="3181350"/>
              <a:ext cx="79375" cy="71438"/>
            </a:xfrm>
            <a:custGeom>
              <a:avLst/>
              <a:gdLst>
                <a:gd name="T0" fmla="*/ 17 w 19"/>
                <a:gd name="T1" fmla="*/ 1 h 17"/>
                <a:gd name="T2" fmla="*/ 1 w 19"/>
                <a:gd name="T3" fmla="*/ 14 h 17"/>
                <a:gd name="T4" fmla="*/ 1 w 19"/>
                <a:gd name="T5" fmla="*/ 16 h 17"/>
                <a:gd name="T6" fmla="*/ 2 w 19"/>
                <a:gd name="T7" fmla="*/ 17 h 17"/>
                <a:gd name="T8" fmla="*/ 3 w 19"/>
                <a:gd name="T9" fmla="*/ 16 h 17"/>
                <a:gd name="T10" fmla="*/ 19 w 19"/>
                <a:gd name="T11" fmla="*/ 3 h 17"/>
                <a:gd name="T12" fmla="*/ 19 w 19"/>
                <a:gd name="T13" fmla="*/ 1 h 17"/>
                <a:gd name="T14" fmla="*/ 17 w 19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7">
                  <a:moveTo>
                    <a:pt x="17" y="1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2" y="17"/>
                    <a:pt x="2" y="17"/>
                    <a:pt x="3" y="1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8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19"/>
            <p:cNvSpPr/>
            <p:nvPr>
              <p:custDataLst>
                <p:tags r:id="rId29"/>
              </p:custDataLst>
            </p:nvPr>
          </p:nvSpPr>
          <p:spPr bwMode="auto">
            <a:xfrm>
              <a:off x="5976938" y="3184525"/>
              <a:ext cx="73025" cy="63500"/>
            </a:xfrm>
            <a:custGeom>
              <a:avLst/>
              <a:gdLst>
                <a:gd name="T0" fmla="*/ 15 w 17"/>
                <a:gd name="T1" fmla="*/ 0 h 15"/>
                <a:gd name="T2" fmla="*/ 1 w 17"/>
                <a:gd name="T3" fmla="*/ 12 h 15"/>
                <a:gd name="T4" fmla="*/ 1 w 17"/>
                <a:gd name="T5" fmla="*/ 14 h 15"/>
                <a:gd name="T6" fmla="*/ 2 w 17"/>
                <a:gd name="T7" fmla="*/ 14 h 15"/>
                <a:gd name="T8" fmla="*/ 3 w 17"/>
                <a:gd name="T9" fmla="*/ 14 h 15"/>
                <a:gd name="T10" fmla="*/ 17 w 17"/>
                <a:gd name="T11" fmla="*/ 3 h 15"/>
                <a:gd name="T12" fmla="*/ 17 w 17"/>
                <a:gd name="T13" fmla="*/ 0 h 15"/>
                <a:gd name="T14" fmla="*/ 15 w 17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15" y="0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5"/>
                    <a:pt x="3" y="14"/>
                    <a:pt x="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08788" y="2243138"/>
            <a:ext cx="1131888" cy="17463"/>
            <a:chOff x="6808788" y="2243138"/>
            <a:chExt cx="1131888" cy="17463"/>
          </a:xfrm>
        </p:grpSpPr>
        <p:sp>
          <p:nvSpPr>
            <p:cNvPr id="34" name="Freeform 520"/>
            <p:cNvSpPr/>
            <p:nvPr>
              <p:custDataLst>
                <p:tags r:id="rId30"/>
              </p:custDataLst>
            </p:nvPr>
          </p:nvSpPr>
          <p:spPr bwMode="auto">
            <a:xfrm>
              <a:off x="6808788" y="2243138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2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884988" y="2243138"/>
              <a:ext cx="979488" cy="17463"/>
            </a:xfrm>
            <a:custGeom>
              <a:avLst/>
              <a:gdLst>
                <a:gd name="T0" fmla="*/ 217 w 231"/>
                <a:gd name="T1" fmla="*/ 4 h 4"/>
                <a:gd name="T2" fmla="*/ 217 w 231"/>
                <a:gd name="T3" fmla="*/ 0 h 4"/>
                <a:gd name="T4" fmla="*/ 231 w 231"/>
                <a:gd name="T5" fmla="*/ 2 h 4"/>
                <a:gd name="T6" fmla="*/ 205 w 231"/>
                <a:gd name="T7" fmla="*/ 4 h 4"/>
                <a:gd name="T8" fmla="*/ 191 w 231"/>
                <a:gd name="T9" fmla="*/ 2 h 4"/>
                <a:gd name="T10" fmla="*/ 205 w 231"/>
                <a:gd name="T11" fmla="*/ 0 h 4"/>
                <a:gd name="T12" fmla="*/ 205 w 231"/>
                <a:gd name="T13" fmla="*/ 4 h 4"/>
                <a:gd name="T14" fmla="*/ 169 w 231"/>
                <a:gd name="T15" fmla="*/ 4 h 4"/>
                <a:gd name="T16" fmla="*/ 169 w 231"/>
                <a:gd name="T17" fmla="*/ 0 h 4"/>
                <a:gd name="T18" fmla="*/ 183 w 231"/>
                <a:gd name="T19" fmla="*/ 2 h 4"/>
                <a:gd name="T20" fmla="*/ 157 w 231"/>
                <a:gd name="T21" fmla="*/ 4 h 4"/>
                <a:gd name="T22" fmla="*/ 143 w 231"/>
                <a:gd name="T23" fmla="*/ 2 h 4"/>
                <a:gd name="T24" fmla="*/ 157 w 231"/>
                <a:gd name="T25" fmla="*/ 0 h 4"/>
                <a:gd name="T26" fmla="*/ 157 w 231"/>
                <a:gd name="T27" fmla="*/ 4 h 4"/>
                <a:gd name="T28" fmla="*/ 121 w 231"/>
                <a:gd name="T29" fmla="*/ 4 h 4"/>
                <a:gd name="T30" fmla="*/ 121 w 231"/>
                <a:gd name="T31" fmla="*/ 0 h 4"/>
                <a:gd name="T32" fmla="*/ 135 w 231"/>
                <a:gd name="T33" fmla="*/ 2 h 4"/>
                <a:gd name="T34" fmla="*/ 109 w 231"/>
                <a:gd name="T35" fmla="*/ 4 h 4"/>
                <a:gd name="T36" fmla="*/ 95 w 231"/>
                <a:gd name="T37" fmla="*/ 2 h 4"/>
                <a:gd name="T38" fmla="*/ 109 w 231"/>
                <a:gd name="T39" fmla="*/ 0 h 4"/>
                <a:gd name="T40" fmla="*/ 109 w 231"/>
                <a:gd name="T41" fmla="*/ 4 h 4"/>
                <a:gd name="T42" fmla="*/ 73 w 231"/>
                <a:gd name="T43" fmla="*/ 4 h 4"/>
                <a:gd name="T44" fmla="*/ 73 w 231"/>
                <a:gd name="T45" fmla="*/ 0 h 4"/>
                <a:gd name="T46" fmla="*/ 87 w 231"/>
                <a:gd name="T47" fmla="*/ 2 h 4"/>
                <a:gd name="T48" fmla="*/ 61 w 231"/>
                <a:gd name="T49" fmla="*/ 4 h 4"/>
                <a:gd name="T50" fmla="*/ 47 w 231"/>
                <a:gd name="T51" fmla="*/ 2 h 4"/>
                <a:gd name="T52" fmla="*/ 61 w 231"/>
                <a:gd name="T53" fmla="*/ 0 h 4"/>
                <a:gd name="T54" fmla="*/ 61 w 231"/>
                <a:gd name="T55" fmla="*/ 4 h 4"/>
                <a:gd name="T56" fmla="*/ 25 w 231"/>
                <a:gd name="T57" fmla="*/ 4 h 4"/>
                <a:gd name="T58" fmla="*/ 25 w 231"/>
                <a:gd name="T59" fmla="*/ 0 h 4"/>
                <a:gd name="T60" fmla="*/ 39 w 231"/>
                <a:gd name="T61" fmla="*/ 2 h 4"/>
                <a:gd name="T62" fmla="*/ 14 w 231"/>
                <a:gd name="T63" fmla="*/ 4 h 4"/>
                <a:gd name="T64" fmla="*/ 0 w 231"/>
                <a:gd name="T65" fmla="*/ 2 h 4"/>
                <a:gd name="T66" fmla="*/ 14 w 231"/>
                <a:gd name="T67" fmla="*/ 0 h 4"/>
                <a:gd name="T68" fmla="*/ 14 w 231"/>
                <a:gd name="T6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4">
                  <a:moveTo>
                    <a:pt x="229" y="4"/>
                  </a:moveTo>
                  <a:cubicBezTo>
                    <a:pt x="217" y="4"/>
                    <a:pt x="217" y="4"/>
                    <a:pt x="217" y="4"/>
                  </a:cubicBezTo>
                  <a:cubicBezTo>
                    <a:pt x="216" y="4"/>
                    <a:pt x="215" y="3"/>
                    <a:pt x="215" y="2"/>
                  </a:cubicBezTo>
                  <a:cubicBezTo>
                    <a:pt x="215" y="1"/>
                    <a:pt x="216" y="0"/>
                    <a:pt x="21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0" y="0"/>
                    <a:pt x="231" y="1"/>
                    <a:pt x="231" y="2"/>
                  </a:cubicBezTo>
                  <a:cubicBezTo>
                    <a:pt x="231" y="3"/>
                    <a:pt x="230" y="4"/>
                    <a:pt x="229" y="4"/>
                  </a:cubicBezTo>
                  <a:close/>
                  <a:moveTo>
                    <a:pt x="205" y="4"/>
                  </a:move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1" y="3"/>
                    <a:pt x="191" y="2"/>
                  </a:cubicBezTo>
                  <a:cubicBezTo>
                    <a:pt x="191" y="1"/>
                    <a:pt x="192" y="0"/>
                    <a:pt x="19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2"/>
                  </a:cubicBezTo>
                  <a:cubicBezTo>
                    <a:pt x="207" y="3"/>
                    <a:pt x="206" y="4"/>
                    <a:pt x="205" y="4"/>
                  </a:cubicBezTo>
                  <a:close/>
                  <a:moveTo>
                    <a:pt x="181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8" y="4"/>
                    <a:pt x="167" y="3"/>
                    <a:pt x="167" y="2"/>
                  </a:cubicBezTo>
                  <a:cubicBezTo>
                    <a:pt x="167" y="1"/>
                    <a:pt x="168" y="0"/>
                    <a:pt x="16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2" y="0"/>
                    <a:pt x="183" y="1"/>
                    <a:pt x="183" y="2"/>
                  </a:cubicBezTo>
                  <a:cubicBezTo>
                    <a:pt x="183" y="3"/>
                    <a:pt x="182" y="4"/>
                    <a:pt x="181" y="4"/>
                  </a:cubicBezTo>
                  <a:close/>
                  <a:moveTo>
                    <a:pt x="157" y="4"/>
                  </a:moveTo>
                  <a:cubicBezTo>
                    <a:pt x="145" y="4"/>
                    <a:pt x="145" y="4"/>
                    <a:pt x="145" y="4"/>
                  </a:cubicBezTo>
                  <a:cubicBezTo>
                    <a:pt x="144" y="4"/>
                    <a:pt x="143" y="3"/>
                    <a:pt x="143" y="2"/>
                  </a:cubicBezTo>
                  <a:cubicBezTo>
                    <a:pt x="143" y="1"/>
                    <a:pt x="144" y="0"/>
                    <a:pt x="145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1"/>
                    <a:pt x="159" y="2"/>
                  </a:cubicBezTo>
                  <a:cubicBezTo>
                    <a:pt x="159" y="3"/>
                    <a:pt x="158" y="4"/>
                    <a:pt x="157" y="4"/>
                  </a:cubicBezTo>
                  <a:close/>
                  <a:moveTo>
                    <a:pt x="133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0" y="4"/>
                    <a:pt x="119" y="3"/>
                    <a:pt x="119" y="2"/>
                  </a:cubicBezTo>
                  <a:cubicBezTo>
                    <a:pt x="119" y="1"/>
                    <a:pt x="120" y="0"/>
                    <a:pt x="12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1"/>
                    <a:pt x="135" y="2"/>
                  </a:cubicBezTo>
                  <a:cubicBezTo>
                    <a:pt x="135" y="3"/>
                    <a:pt x="134" y="4"/>
                    <a:pt x="133" y="4"/>
                  </a:cubicBezTo>
                  <a:close/>
                  <a:moveTo>
                    <a:pt x="109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6" y="4"/>
                    <a:pt x="95" y="3"/>
                    <a:pt x="95" y="2"/>
                  </a:cubicBezTo>
                  <a:cubicBezTo>
                    <a:pt x="95" y="1"/>
                    <a:pt x="96" y="0"/>
                    <a:pt x="9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1" y="1"/>
                    <a:pt x="111" y="2"/>
                  </a:cubicBezTo>
                  <a:cubicBezTo>
                    <a:pt x="111" y="3"/>
                    <a:pt x="110" y="4"/>
                    <a:pt x="109" y="4"/>
                  </a:cubicBezTo>
                  <a:close/>
                  <a:moveTo>
                    <a:pt x="85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3"/>
                    <a:pt x="86" y="4"/>
                    <a:pt x="85" y="4"/>
                  </a:cubicBezTo>
                  <a:close/>
                  <a:moveTo>
                    <a:pt x="61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3"/>
                    <a:pt x="63" y="4"/>
                    <a:pt x="61" y="4"/>
                  </a:cubicBezTo>
                  <a:close/>
                  <a:moveTo>
                    <a:pt x="37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1"/>
                    <a:pt x="39" y="2"/>
                  </a:cubicBezTo>
                  <a:cubicBezTo>
                    <a:pt x="39" y="3"/>
                    <a:pt x="39" y="4"/>
                    <a:pt x="37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22"/>
            <p:cNvSpPr/>
            <p:nvPr>
              <p:custDataLst>
                <p:tags r:id="rId32"/>
              </p:custDataLst>
            </p:nvPr>
          </p:nvSpPr>
          <p:spPr bwMode="auto">
            <a:xfrm>
              <a:off x="7897813" y="2243138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56063" y="2438400"/>
            <a:ext cx="1073150" cy="17463"/>
            <a:chOff x="4056063" y="2438400"/>
            <a:chExt cx="1073150" cy="17463"/>
          </a:xfrm>
        </p:grpSpPr>
        <p:sp>
          <p:nvSpPr>
            <p:cNvPr id="38" name="Freeform 523"/>
            <p:cNvSpPr/>
            <p:nvPr>
              <p:custDataLst>
                <p:tags r:id="rId33"/>
              </p:custDataLst>
            </p:nvPr>
          </p:nvSpPr>
          <p:spPr bwMode="auto">
            <a:xfrm>
              <a:off x="5086350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24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137025" y="2438400"/>
              <a:ext cx="915988" cy="17463"/>
            </a:xfrm>
            <a:custGeom>
              <a:avLst/>
              <a:gdLst>
                <a:gd name="T0" fmla="*/ 214 w 216"/>
                <a:gd name="T1" fmla="*/ 4 h 4"/>
                <a:gd name="T2" fmla="*/ 202 w 216"/>
                <a:gd name="T3" fmla="*/ 4 h 4"/>
                <a:gd name="T4" fmla="*/ 200 w 216"/>
                <a:gd name="T5" fmla="*/ 2 h 4"/>
                <a:gd name="T6" fmla="*/ 202 w 216"/>
                <a:gd name="T7" fmla="*/ 0 h 4"/>
                <a:gd name="T8" fmla="*/ 214 w 216"/>
                <a:gd name="T9" fmla="*/ 0 h 4"/>
                <a:gd name="T10" fmla="*/ 216 w 216"/>
                <a:gd name="T11" fmla="*/ 2 h 4"/>
                <a:gd name="T12" fmla="*/ 214 w 216"/>
                <a:gd name="T13" fmla="*/ 4 h 4"/>
                <a:gd name="T14" fmla="*/ 189 w 216"/>
                <a:gd name="T15" fmla="*/ 4 h 4"/>
                <a:gd name="T16" fmla="*/ 177 w 216"/>
                <a:gd name="T17" fmla="*/ 4 h 4"/>
                <a:gd name="T18" fmla="*/ 175 w 216"/>
                <a:gd name="T19" fmla="*/ 2 h 4"/>
                <a:gd name="T20" fmla="*/ 177 w 216"/>
                <a:gd name="T21" fmla="*/ 0 h 4"/>
                <a:gd name="T22" fmla="*/ 189 w 216"/>
                <a:gd name="T23" fmla="*/ 0 h 4"/>
                <a:gd name="T24" fmla="*/ 191 w 216"/>
                <a:gd name="T25" fmla="*/ 2 h 4"/>
                <a:gd name="T26" fmla="*/ 189 w 216"/>
                <a:gd name="T27" fmla="*/ 4 h 4"/>
                <a:gd name="T28" fmla="*/ 164 w 216"/>
                <a:gd name="T29" fmla="*/ 4 h 4"/>
                <a:gd name="T30" fmla="*/ 152 w 216"/>
                <a:gd name="T31" fmla="*/ 4 h 4"/>
                <a:gd name="T32" fmla="*/ 150 w 216"/>
                <a:gd name="T33" fmla="*/ 2 h 4"/>
                <a:gd name="T34" fmla="*/ 152 w 216"/>
                <a:gd name="T35" fmla="*/ 0 h 4"/>
                <a:gd name="T36" fmla="*/ 164 w 216"/>
                <a:gd name="T37" fmla="*/ 0 h 4"/>
                <a:gd name="T38" fmla="*/ 166 w 216"/>
                <a:gd name="T39" fmla="*/ 2 h 4"/>
                <a:gd name="T40" fmla="*/ 164 w 216"/>
                <a:gd name="T41" fmla="*/ 4 h 4"/>
                <a:gd name="T42" fmla="*/ 139 w 216"/>
                <a:gd name="T43" fmla="*/ 4 h 4"/>
                <a:gd name="T44" fmla="*/ 127 w 216"/>
                <a:gd name="T45" fmla="*/ 4 h 4"/>
                <a:gd name="T46" fmla="*/ 125 w 216"/>
                <a:gd name="T47" fmla="*/ 2 h 4"/>
                <a:gd name="T48" fmla="*/ 127 w 216"/>
                <a:gd name="T49" fmla="*/ 0 h 4"/>
                <a:gd name="T50" fmla="*/ 139 w 216"/>
                <a:gd name="T51" fmla="*/ 0 h 4"/>
                <a:gd name="T52" fmla="*/ 141 w 216"/>
                <a:gd name="T53" fmla="*/ 2 h 4"/>
                <a:gd name="T54" fmla="*/ 139 w 216"/>
                <a:gd name="T55" fmla="*/ 4 h 4"/>
                <a:gd name="T56" fmla="*/ 114 w 216"/>
                <a:gd name="T57" fmla="*/ 4 h 4"/>
                <a:gd name="T58" fmla="*/ 102 w 216"/>
                <a:gd name="T59" fmla="*/ 4 h 4"/>
                <a:gd name="T60" fmla="*/ 100 w 216"/>
                <a:gd name="T61" fmla="*/ 2 h 4"/>
                <a:gd name="T62" fmla="*/ 102 w 216"/>
                <a:gd name="T63" fmla="*/ 0 h 4"/>
                <a:gd name="T64" fmla="*/ 114 w 216"/>
                <a:gd name="T65" fmla="*/ 0 h 4"/>
                <a:gd name="T66" fmla="*/ 116 w 216"/>
                <a:gd name="T67" fmla="*/ 2 h 4"/>
                <a:gd name="T68" fmla="*/ 114 w 216"/>
                <a:gd name="T69" fmla="*/ 4 h 4"/>
                <a:gd name="T70" fmla="*/ 89 w 216"/>
                <a:gd name="T71" fmla="*/ 4 h 4"/>
                <a:gd name="T72" fmla="*/ 77 w 216"/>
                <a:gd name="T73" fmla="*/ 4 h 4"/>
                <a:gd name="T74" fmla="*/ 75 w 216"/>
                <a:gd name="T75" fmla="*/ 2 h 4"/>
                <a:gd name="T76" fmla="*/ 77 w 216"/>
                <a:gd name="T77" fmla="*/ 0 h 4"/>
                <a:gd name="T78" fmla="*/ 89 w 216"/>
                <a:gd name="T79" fmla="*/ 0 h 4"/>
                <a:gd name="T80" fmla="*/ 91 w 216"/>
                <a:gd name="T81" fmla="*/ 2 h 4"/>
                <a:gd name="T82" fmla="*/ 89 w 216"/>
                <a:gd name="T83" fmla="*/ 4 h 4"/>
                <a:gd name="T84" fmla="*/ 64 w 216"/>
                <a:gd name="T85" fmla="*/ 4 h 4"/>
                <a:gd name="T86" fmla="*/ 52 w 216"/>
                <a:gd name="T87" fmla="*/ 4 h 4"/>
                <a:gd name="T88" fmla="*/ 50 w 216"/>
                <a:gd name="T89" fmla="*/ 2 h 4"/>
                <a:gd name="T90" fmla="*/ 52 w 216"/>
                <a:gd name="T91" fmla="*/ 0 h 4"/>
                <a:gd name="T92" fmla="*/ 64 w 216"/>
                <a:gd name="T93" fmla="*/ 0 h 4"/>
                <a:gd name="T94" fmla="*/ 66 w 216"/>
                <a:gd name="T95" fmla="*/ 2 h 4"/>
                <a:gd name="T96" fmla="*/ 64 w 216"/>
                <a:gd name="T97" fmla="*/ 4 h 4"/>
                <a:gd name="T98" fmla="*/ 39 w 216"/>
                <a:gd name="T99" fmla="*/ 4 h 4"/>
                <a:gd name="T100" fmla="*/ 27 w 216"/>
                <a:gd name="T101" fmla="*/ 4 h 4"/>
                <a:gd name="T102" fmla="*/ 25 w 216"/>
                <a:gd name="T103" fmla="*/ 2 h 4"/>
                <a:gd name="T104" fmla="*/ 27 w 216"/>
                <a:gd name="T105" fmla="*/ 0 h 4"/>
                <a:gd name="T106" fmla="*/ 39 w 216"/>
                <a:gd name="T107" fmla="*/ 0 h 4"/>
                <a:gd name="T108" fmla="*/ 41 w 216"/>
                <a:gd name="T109" fmla="*/ 2 h 4"/>
                <a:gd name="T110" fmla="*/ 39 w 216"/>
                <a:gd name="T111" fmla="*/ 4 h 4"/>
                <a:gd name="T112" fmla="*/ 14 w 216"/>
                <a:gd name="T113" fmla="*/ 4 h 4"/>
                <a:gd name="T114" fmla="*/ 2 w 216"/>
                <a:gd name="T115" fmla="*/ 4 h 4"/>
                <a:gd name="T116" fmla="*/ 0 w 216"/>
                <a:gd name="T117" fmla="*/ 2 h 4"/>
                <a:gd name="T118" fmla="*/ 2 w 216"/>
                <a:gd name="T119" fmla="*/ 0 h 4"/>
                <a:gd name="T120" fmla="*/ 14 w 216"/>
                <a:gd name="T121" fmla="*/ 0 h 4"/>
                <a:gd name="T122" fmla="*/ 16 w 216"/>
                <a:gd name="T123" fmla="*/ 2 h 4"/>
                <a:gd name="T124" fmla="*/ 14 w 216"/>
                <a:gd name="T1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" h="4">
                  <a:moveTo>
                    <a:pt x="214" y="4"/>
                  </a:moveTo>
                  <a:cubicBezTo>
                    <a:pt x="202" y="4"/>
                    <a:pt x="202" y="4"/>
                    <a:pt x="202" y="4"/>
                  </a:cubicBezTo>
                  <a:cubicBezTo>
                    <a:pt x="200" y="4"/>
                    <a:pt x="200" y="3"/>
                    <a:pt x="200" y="2"/>
                  </a:cubicBezTo>
                  <a:cubicBezTo>
                    <a:pt x="200" y="1"/>
                    <a:pt x="200" y="0"/>
                    <a:pt x="202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5" y="0"/>
                    <a:pt x="216" y="1"/>
                    <a:pt x="216" y="2"/>
                  </a:cubicBezTo>
                  <a:cubicBezTo>
                    <a:pt x="216" y="3"/>
                    <a:pt x="215" y="4"/>
                    <a:pt x="214" y="4"/>
                  </a:cubicBezTo>
                  <a:close/>
                  <a:moveTo>
                    <a:pt x="189" y="4"/>
                  </a:moveTo>
                  <a:cubicBezTo>
                    <a:pt x="177" y="4"/>
                    <a:pt x="177" y="4"/>
                    <a:pt x="177" y="4"/>
                  </a:cubicBezTo>
                  <a:cubicBezTo>
                    <a:pt x="175" y="4"/>
                    <a:pt x="175" y="3"/>
                    <a:pt x="175" y="2"/>
                  </a:cubicBezTo>
                  <a:cubicBezTo>
                    <a:pt x="175" y="1"/>
                    <a:pt x="175" y="0"/>
                    <a:pt x="177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0" y="0"/>
                    <a:pt x="191" y="1"/>
                    <a:pt x="191" y="2"/>
                  </a:cubicBezTo>
                  <a:cubicBezTo>
                    <a:pt x="191" y="3"/>
                    <a:pt x="190" y="4"/>
                    <a:pt x="189" y="4"/>
                  </a:cubicBezTo>
                  <a:close/>
                  <a:moveTo>
                    <a:pt x="164" y="4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150" y="4"/>
                    <a:pt x="150" y="3"/>
                    <a:pt x="150" y="2"/>
                  </a:cubicBezTo>
                  <a:cubicBezTo>
                    <a:pt x="150" y="1"/>
                    <a:pt x="150" y="0"/>
                    <a:pt x="15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1"/>
                    <a:pt x="166" y="2"/>
                  </a:cubicBezTo>
                  <a:cubicBezTo>
                    <a:pt x="166" y="3"/>
                    <a:pt x="165" y="4"/>
                    <a:pt x="164" y="4"/>
                  </a:cubicBezTo>
                  <a:close/>
                  <a:moveTo>
                    <a:pt x="139" y="4"/>
                  </a:moveTo>
                  <a:cubicBezTo>
                    <a:pt x="127" y="4"/>
                    <a:pt x="127" y="4"/>
                    <a:pt x="127" y="4"/>
                  </a:cubicBezTo>
                  <a:cubicBezTo>
                    <a:pt x="126" y="4"/>
                    <a:pt x="125" y="3"/>
                    <a:pt x="125" y="2"/>
                  </a:cubicBezTo>
                  <a:cubicBezTo>
                    <a:pt x="125" y="1"/>
                    <a:pt x="126" y="0"/>
                    <a:pt x="12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2"/>
                  </a:cubicBezTo>
                  <a:cubicBezTo>
                    <a:pt x="141" y="3"/>
                    <a:pt x="140" y="4"/>
                    <a:pt x="139" y="4"/>
                  </a:cubicBezTo>
                  <a:close/>
                  <a:moveTo>
                    <a:pt x="114" y="4"/>
                  </a:moveTo>
                  <a:cubicBezTo>
                    <a:pt x="102" y="4"/>
                    <a:pt x="102" y="4"/>
                    <a:pt x="102" y="4"/>
                  </a:cubicBezTo>
                  <a:cubicBezTo>
                    <a:pt x="101" y="4"/>
                    <a:pt x="100" y="3"/>
                    <a:pt x="100" y="2"/>
                  </a:cubicBezTo>
                  <a:cubicBezTo>
                    <a:pt x="100" y="1"/>
                    <a:pt x="101" y="0"/>
                    <a:pt x="10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2"/>
                  </a:cubicBezTo>
                  <a:cubicBezTo>
                    <a:pt x="116" y="3"/>
                    <a:pt x="115" y="4"/>
                    <a:pt x="114" y="4"/>
                  </a:cubicBezTo>
                  <a:close/>
                  <a:moveTo>
                    <a:pt x="89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6" y="4"/>
                    <a:pt x="75" y="3"/>
                    <a:pt x="75" y="2"/>
                  </a:cubicBezTo>
                  <a:cubicBezTo>
                    <a:pt x="75" y="1"/>
                    <a:pt x="76" y="0"/>
                    <a:pt x="7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3"/>
                    <a:pt x="90" y="4"/>
                    <a:pt x="89" y="4"/>
                  </a:cubicBezTo>
                  <a:close/>
                  <a:moveTo>
                    <a:pt x="64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"/>
                    <a:pt x="65" y="4"/>
                    <a:pt x="64" y="4"/>
                  </a:cubicBezTo>
                  <a:close/>
                  <a:moveTo>
                    <a:pt x="39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5" y="3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9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25"/>
            <p:cNvSpPr/>
            <p:nvPr>
              <p:custDataLst>
                <p:tags r:id="rId35"/>
              </p:custDataLst>
            </p:nvPr>
          </p:nvSpPr>
          <p:spPr bwMode="auto">
            <a:xfrm>
              <a:off x="4056063" y="2438400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37058" y="4821555"/>
            <a:ext cx="525462" cy="17463"/>
            <a:chOff x="3776663" y="3851275"/>
            <a:chExt cx="525462" cy="17463"/>
          </a:xfrm>
        </p:grpSpPr>
        <p:sp>
          <p:nvSpPr>
            <p:cNvPr id="42" name="Freeform 526"/>
            <p:cNvSpPr/>
            <p:nvPr>
              <p:custDataLst>
                <p:tags r:id="rId36"/>
              </p:custDataLst>
            </p:nvPr>
          </p:nvSpPr>
          <p:spPr bwMode="auto">
            <a:xfrm>
              <a:off x="4260850" y="3851275"/>
              <a:ext cx="41275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27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852863" y="3851275"/>
              <a:ext cx="373063" cy="17463"/>
            </a:xfrm>
            <a:custGeom>
              <a:avLst/>
              <a:gdLst>
                <a:gd name="T0" fmla="*/ 86 w 88"/>
                <a:gd name="T1" fmla="*/ 4 h 4"/>
                <a:gd name="T2" fmla="*/ 74 w 88"/>
                <a:gd name="T3" fmla="*/ 4 h 4"/>
                <a:gd name="T4" fmla="*/ 72 w 88"/>
                <a:gd name="T5" fmla="*/ 2 h 4"/>
                <a:gd name="T6" fmla="*/ 74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  <a:gd name="T14" fmla="*/ 62 w 88"/>
                <a:gd name="T15" fmla="*/ 4 h 4"/>
                <a:gd name="T16" fmla="*/ 50 w 88"/>
                <a:gd name="T17" fmla="*/ 4 h 4"/>
                <a:gd name="T18" fmla="*/ 48 w 88"/>
                <a:gd name="T19" fmla="*/ 2 h 4"/>
                <a:gd name="T20" fmla="*/ 50 w 88"/>
                <a:gd name="T21" fmla="*/ 0 h 4"/>
                <a:gd name="T22" fmla="*/ 62 w 88"/>
                <a:gd name="T23" fmla="*/ 0 h 4"/>
                <a:gd name="T24" fmla="*/ 64 w 88"/>
                <a:gd name="T25" fmla="*/ 2 h 4"/>
                <a:gd name="T26" fmla="*/ 62 w 88"/>
                <a:gd name="T27" fmla="*/ 4 h 4"/>
                <a:gd name="T28" fmla="*/ 38 w 88"/>
                <a:gd name="T29" fmla="*/ 4 h 4"/>
                <a:gd name="T30" fmla="*/ 26 w 88"/>
                <a:gd name="T31" fmla="*/ 4 h 4"/>
                <a:gd name="T32" fmla="*/ 24 w 88"/>
                <a:gd name="T33" fmla="*/ 2 h 4"/>
                <a:gd name="T34" fmla="*/ 26 w 88"/>
                <a:gd name="T35" fmla="*/ 0 h 4"/>
                <a:gd name="T36" fmla="*/ 38 w 88"/>
                <a:gd name="T37" fmla="*/ 0 h 4"/>
                <a:gd name="T38" fmla="*/ 40 w 88"/>
                <a:gd name="T39" fmla="*/ 2 h 4"/>
                <a:gd name="T40" fmla="*/ 38 w 88"/>
                <a:gd name="T41" fmla="*/ 4 h 4"/>
                <a:gd name="T42" fmla="*/ 14 w 88"/>
                <a:gd name="T43" fmla="*/ 4 h 4"/>
                <a:gd name="T44" fmla="*/ 2 w 88"/>
                <a:gd name="T45" fmla="*/ 4 h 4"/>
                <a:gd name="T46" fmla="*/ 0 w 88"/>
                <a:gd name="T47" fmla="*/ 2 h 4"/>
                <a:gd name="T48" fmla="*/ 2 w 88"/>
                <a:gd name="T49" fmla="*/ 0 h 4"/>
                <a:gd name="T50" fmla="*/ 14 w 88"/>
                <a:gd name="T51" fmla="*/ 0 h 4"/>
                <a:gd name="T52" fmla="*/ 16 w 88"/>
                <a:gd name="T53" fmla="*/ 2 h 4"/>
                <a:gd name="T54" fmla="*/ 14 w 88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3" y="4"/>
                    <a:pt x="72" y="3"/>
                    <a:pt x="72" y="2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  <a:moveTo>
                    <a:pt x="62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8" y="3"/>
                    <a:pt x="48" y="2"/>
                  </a:cubicBezTo>
                  <a:cubicBezTo>
                    <a:pt x="48" y="0"/>
                    <a:pt x="49" y="0"/>
                    <a:pt x="5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  <a:moveTo>
                    <a:pt x="38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28"/>
            <p:cNvSpPr/>
            <p:nvPr>
              <p:custDataLst>
                <p:tags r:id="rId38"/>
              </p:custDataLst>
            </p:nvPr>
          </p:nvSpPr>
          <p:spPr bwMode="auto">
            <a:xfrm>
              <a:off x="3776663" y="3851275"/>
              <a:ext cx="42863" cy="17463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016875" y="1770030"/>
            <a:ext cx="355600" cy="360363"/>
            <a:chOff x="8826500" y="1781175"/>
            <a:chExt cx="355600" cy="360363"/>
          </a:xfrm>
          <a:solidFill>
            <a:schemeClr val="accent2"/>
          </a:solidFill>
        </p:grpSpPr>
        <p:sp>
          <p:nvSpPr>
            <p:cNvPr id="58" name="Freeform 538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8826500" y="1781175"/>
              <a:ext cx="355600" cy="360363"/>
            </a:xfrm>
            <a:custGeom>
              <a:avLst/>
              <a:gdLst>
                <a:gd name="T0" fmla="*/ 75 w 84"/>
                <a:gd name="T1" fmla="*/ 0 h 85"/>
                <a:gd name="T2" fmla="*/ 9 w 84"/>
                <a:gd name="T3" fmla="*/ 0 h 85"/>
                <a:gd name="T4" fmla="*/ 0 w 84"/>
                <a:gd name="T5" fmla="*/ 10 h 85"/>
                <a:gd name="T6" fmla="*/ 0 w 84"/>
                <a:gd name="T7" fmla="*/ 71 h 85"/>
                <a:gd name="T8" fmla="*/ 0 w 84"/>
                <a:gd name="T9" fmla="*/ 72 h 85"/>
                <a:gd name="T10" fmla="*/ 0 w 84"/>
                <a:gd name="T11" fmla="*/ 80 h 85"/>
                <a:gd name="T12" fmla="*/ 5 w 84"/>
                <a:gd name="T13" fmla="*/ 85 h 85"/>
                <a:gd name="T14" fmla="*/ 79 w 84"/>
                <a:gd name="T15" fmla="*/ 85 h 85"/>
                <a:gd name="T16" fmla="*/ 84 w 84"/>
                <a:gd name="T17" fmla="*/ 80 h 85"/>
                <a:gd name="T18" fmla="*/ 84 w 84"/>
                <a:gd name="T19" fmla="*/ 72 h 85"/>
                <a:gd name="T20" fmla="*/ 84 w 84"/>
                <a:gd name="T21" fmla="*/ 71 h 85"/>
                <a:gd name="T22" fmla="*/ 84 w 84"/>
                <a:gd name="T23" fmla="*/ 10 h 85"/>
                <a:gd name="T24" fmla="*/ 75 w 84"/>
                <a:gd name="T25" fmla="*/ 0 h 85"/>
                <a:gd name="T26" fmla="*/ 82 w 84"/>
                <a:gd name="T27" fmla="*/ 72 h 85"/>
                <a:gd name="T28" fmla="*/ 82 w 84"/>
                <a:gd name="T29" fmla="*/ 80 h 85"/>
                <a:gd name="T30" fmla="*/ 81 w 84"/>
                <a:gd name="T31" fmla="*/ 82 h 85"/>
                <a:gd name="T32" fmla="*/ 79 w 84"/>
                <a:gd name="T33" fmla="*/ 82 h 85"/>
                <a:gd name="T34" fmla="*/ 5 w 84"/>
                <a:gd name="T35" fmla="*/ 82 h 85"/>
                <a:gd name="T36" fmla="*/ 3 w 84"/>
                <a:gd name="T37" fmla="*/ 82 h 85"/>
                <a:gd name="T38" fmla="*/ 3 w 84"/>
                <a:gd name="T39" fmla="*/ 80 h 85"/>
                <a:gd name="T40" fmla="*/ 3 w 84"/>
                <a:gd name="T41" fmla="*/ 72 h 85"/>
                <a:gd name="T42" fmla="*/ 3 w 84"/>
                <a:gd name="T43" fmla="*/ 71 h 85"/>
                <a:gd name="T44" fmla="*/ 3 w 84"/>
                <a:gd name="T45" fmla="*/ 70 h 85"/>
                <a:gd name="T46" fmla="*/ 5 w 84"/>
                <a:gd name="T47" fmla="*/ 69 h 85"/>
                <a:gd name="T48" fmla="*/ 79 w 84"/>
                <a:gd name="T49" fmla="*/ 69 h 85"/>
                <a:gd name="T50" fmla="*/ 81 w 84"/>
                <a:gd name="T51" fmla="*/ 70 h 85"/>
                <a:gd name="T52" fmla="*/ 82 w 84"/>
                <a:gd name="T53" fmla="*/ 71 h 85"/>
                <a:gd name="T54" fmla="*/ 82 w 84"/>
                <a:gd name="T55" fmla="*/ 72 h 85"/>
                <a:gd name="T56" fmla="*/ 82 w 84"/>
                <a:gd name="T57" fmla="*/ 67 h 85"/>
                <a:gd name="T58" fmla="*/ 79 w 84"/>
                <a:gd name="T59" fmla="*/ 67 h 85"/>
                <a:gd name="T60" fmla="*/ 5 w 84"/>
                <a:gd name="T61" fmla="*/ 67 h 85"/>
                <a:gd name="T62" fmla="*/ 3 w 84"/>
                <a:gd name="T63" fmla="*/ 67 h 85"/>
                <a:gd name="T64" fmla="*/ 3 w 84"/>
                <a:gd name="T65" fmla="*/ 10 h 85"/>
                <a:gd name="T66" fmla="*/ 5 w 84"/>
                <a:gd name="T67" fmla="*/ 5 h 85"/>
                <a:gd name="T68" fmla="*/ 9 w 84"/>
                <a:gd name="T69" fmla="*/ 3 h 85"/>
                <a:gd name="T70" fmla="*/ 75 w 84"/>
                <a:gd name="T71" fmla="*/ 3 h 85"/>
                <a:gd name="T72" fmla="*/ 80 w 84"/>
                <a:gd name="T73" fmla="*/ 5 h 85"/>
                <a:gd name="T74" fmla="*/ 82 w 84"/>
                <a:gd name="T75" fmla="*/ 10 h 85"/>
                <a:gd name="T76" fmla="*/ 82 w 84"/>
                <a:gd name="T77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4" h="85">
                  <a:moveTo>
                    <a:pt x="7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2" y="85"/>
                    <a:pt x="5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2" y="85"/>
                    <a:pt x="84" y="82"/>
                    <a:pt x="84" y="80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5"/>
                    <a:pt x="80" y="0"/>
                    <a:pt x="75" y="0"/>
                  </a:cubicBezTo>
                  <a:close/>
                  <a:moveTo>
                    <a:pt x="82" y="72"/>
                  </a:moveTo>
                  <a:cubicBezTo>
                    <a:pt x="82" y="80"/>
                    <a:pt x="82" y="80"/>
                    <a:pt x="82" y="80"/>
                  </a:cubicBezTo>
                  <a:cubicBezTo>
                    <a:pt x="82" y="81"/>
                    <a:pt x="81" y="81"/>
                    <a:pt x="81" y="82"/>
                  </a:cubicBezTo>
                  <a:cubicBezTo>
                    <a:pt x="80" y="82"/>
                    <a:pt x="80" y="82"/>
                    <a:pt x="79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2"/>
                    <a:pt x="3" y="82"/>
                  </a:cubicBezTo>
                  <a:cubicBezTo>
                    <a:pt x="3" y="81"/>
                    <a:pt x="3" y="81"/>
                    <a:pt x="3" y="80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0"/>
                    <a:pt x="3" y="70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0" y="69"/>
                    <a:pt x="80" y="69"/>
                    <a:pt x="81" y="70"/>
                  </a:cubicBezTo>
                  <a:cubicBezTo>
                    <a:pt x="81" y="70"/>
                    <a:pt x="82" y="71"/>
                    <a:pt x="82" y="71"/>
                  </a:cubicBezTo>
                  <a:lnTo>
                    <a:pt x="82" y="72"/>
                  </a:lnTo>
                  <a:close/>
                  <a:moveTo>
                    <a:pt x="82" y="67"/>
                  </a:moveTo>
                  <a:cubicBezTo>
                    <a:pt x="81" y="67"/>
                    <a:pt x="80" y="67"/>
                    <a:pt x="7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3" y="67"/>
                    <a:pt x="3" y="6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8"/>
                    <a:pt x="3" y="6"/>
                    <a:pt x="5" y="5"/>
                  </a:cubicBezTo>
                  <a:cubicBezTo>
                    <a:pt x="6" y="4"/>
                    <a:pt x="8" y="3"/>
                    <a:pt x="9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3"/>
                    <a:pt x="78" y="4"/>
                    <a:pt x="80" y="5"/>
                  </a:cubicBezTo>
                  <a:cubicBezTo>
                    <a:pt x="81" y="6"/>
                    <a:pt x="82" y="8"/>
                    <a:pt x="82" y="10"/>
                  </a:cubicBezTo>
                  <a:lnTo>
                    <a:pt x="82" y="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39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115425" y="2081213"/>
              <a:ext cx="41275" cy="39688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5 w 10"/>
                <a:gd name="T5" fmla="*/ 9 h 9"/>
                <a:gd name="T6" fmla="*/ 10 w 10"/>
                <a:gd name="T7" fmla="*/ 5 h 9"/>
                <a:gd name="T8" fmla="*/ 5 w 10"/>
                <a:gd name="T9" fmla="*/ 0 h 9"/>
                <a:gd name="T10" fmla="*/ 7 w 10"/>
                <a:gd name="T11" fmla="*/ 6 h 9"/>
                <a:gd name="T12" fmla="*/ 5 w 10"/>
                <a:gd name="T13" fmla="*/ 7 h 9"/>
                <a:gd name="T14" fmla="*/ 3 w 10"/>
                <a:gd name="T15" fmla="*/ 6 h 9"/>
                <a:gd name="T16" fmla="*/ 3 w 10"/>
                <a:gd name="T17" fmla="*/ 5 h 9"/>
                <a:gd name="T18" fmla="*/ 3 w 10"/>
                <a:gd name="T19" fmla="*/ 3 h 9"/>
                <a:gd name="T20" fmla="*/ 5 w 10"/>
                <a:gd name="T21" fmla="*/ 2 h 9"/>
                <a:gd name="T22" fmla="*/ 7 w 10"/>
                <a:gd name="T23" fmla="*/ 3 h 9"/>
                <a:gd name="T24" fmla="*/ 7 w 10"/>
                <a:gd name="T25" fmla="*/ 5 h 9"/>
                <a:gd name="T26" fmla="*/ 7 w 10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10" y="7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6" y="7"/>
                    <a:pt x="5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40"/>
            <p:cNvSpPr/>
            <p:nvPr>
              <p:custDataLst>
                <p:tags r:id="rId41"/>
              </p:custDataLst>
            </p:nvPr>
          </p:nvSpPr>
          <p:spPr bwMode="auto">
            <a:xfrm>
              <a:off x="8851900" y="2098675"/>
              <a:ext cx="96838" cy="9525"/>
            </a:xfrm>
            <a:custGeom>
              <a:avLst/>
              <a:gdLst>
                <a:gd name="T0" fmla="*/ 22 w 23"/>
                <a:gd name="T1" fmla="*/ 0 h 2"/>
                <a:gd name="T2" fmla="*/ 1 w 23"/>
                <a:gd name="T3" fmla="*/ 0 h 2"/>
                <a:gd name="T4" fmla="*/ 0 w 23"/>
                <a:gd name="T5" fmla="*/ 1 h 2"/>
                <a:gd name="T6" fmla="*/ 1 w 23"/>
                <a:gd name="T7" fmla="*/ 2 h 2"/>
                <a:gd name="T8" fmla="*/ 22 w 23"/>
                <a:gd name="T9" fmla="*/ 2 h 2"/>
                <a:gd name="T10" fmla="*/ 23 w 23"/>
                <a:gd name="T11" fmla="*/ 1 h 2"/>
                <a:gd name="T12" fmla="*/ 22 w 2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41"/>
            <p:cNvSpPr/>
            <p:nvPr>
              <p:custDataLst>
                <p:tags r:id="rId42"/>
              </p:custDataLst>
            </p:nvPr>
          </p:nvSpPr>
          <p:spPr bwMode="auto">
            <a:xfrm>
              <a:off x="8945563" y="1925638"/>
              <a:ext cx="119063" cy="92075"/>
            </a:xfrm>
            <a:custGeom>
              <a:avLst/>
              <a:gdLst>
                <a:gd name="T0" fmla="*/ 27 w 28"/>
                <a:gd name="T1" fmla="*/ 0 h 22"/>
                <a:gd name="T2" fmla="*/ 26 w 28"/>
                <a:gd name="T3" fmla="*/ 0 h 22"/>
                <a:gd name="T4" fmla="*/ 26 w 28"/>
                <a:gd name="T5" fmla="*/ 1 h 22"/>
                <a:gd name="T6" fmla="*/ 26 w 28"/>
                <a:gd name="T7" fmla="*/ 1 h 22"/>
                <a:gd name="T8" fmla="*/ 26 w 28"/>
                <a:gd name="T9" fmla="*/ 1 h 22"/>
                <a:gd name="T10" fmla="*/ 26 w 28"/>
                <a:gd name="T11" fmla="*/ 2 h 22"/>
                <a:gd name="T12" fmla="*/ 26 w 28"/>
                <a:gd name="T13" fmla="*/ 8 h 22"/>
                <a:gd name="T14" fmla="*/ 25 w 28"/>
                <a:gd name="T15" fmla="*/ 11 h 22"/>
                <a:gd name="T16" fmla="*/ 24 w 28"/>
                <a:gd name="T17" fmla="*/ 13 h 22"/>
                <a:gd name="T18" fmla="*/ 21 w 28"/>
                <a:gd name="T19" fmla="*/ 13 h 22"/>
                <a:gd name="T20" fmla="*/ 20 w 28"/>
                <a:gd name="T21" fmla="*/ 14 h 22"/>
                <a:gd name="T22" fmla="*/ 20 w 28"/>
                <a:gd name="T23" fmla="*/ 14 h 22"/>
                <a:gd name="T24" fmla="*/ 20 w 28"/>
                <a:gd name="T25" fmla="*/ 14 h 22"/>
                <a:gd name="T26" fmla="*/ 4 w 28"/>
                <a:gd name="T27" fmla="*/ 14 h 22"/>
                <a:gd name="T28" fmla="*/ 8 w 28"/>
                <a:gd name="T29" fmla="*/ 9 h 22"/>
                <a:gd name="T30" fmla="*/ 8 w 28"/>
                <a:gd name="T31" fmla="*/ 7 h 22"/>
                <a:gd name="T32" fmla="*/ 7 w 28"/>
                <a:gd name="T33" fmla="*/ 7 h 22"/>
                <a:gd name="T34" fmla="*/ 0 w 28"/>
                <a:gd name="T35" fmla="*/ 14 h 22"/>
                <a:gd name="T36" fmla="*/ 0 w 28"/>
                <a:gd name="T37" fmla="*/ 14 h 22"/>
                <a:gd name="T38" fmla="*/ 0 w 28"/>
                <a:gd name="T39" fmla="*/ 14 h 22"/>
                <a:gd name="T40" fmla="*/ 0 w 28"/>
                <a:gd name="T41" fmla="*/ 14 h 22"/>
                <a:gd name="T42" fmla="*/ 0 w 28"/>
                <a:gd name="T43" fmla="*/ 14 h 22"/>
                <a:gd name="T44" fmla="*/ 0 w 28"/>
                <a:gd name="T45" fmla="*/ 14 h 22"/>
                <a:gd name="T46" fmla="*/ 0 w 28"/>
                <a:gd name="T47" fmla="*/ 15 h 22"/>
                <a:gd name="T48" fmla="*/ 0 w 28"/>
                <a:gd name="T49" fmla="*/ 15 h 22"/>
                <a:gd name="T50" fmla="*/ 0 w 28"/>
                <a:gd name="T51" fmla="*/ 15 h 22"/>
                <a:gd name="T52" fmla="*/ 0 w 28"/>
                <a:gd name="T53" fmla="*/ 15 h 22"/>
                <a:gd name="T54" fmla="*/ 0 w 28"/>
                <a:gd name="T55" fmla="*/ 15 h 22"/>
                <a:gd name="T56" fmla="*/ 0 w 28"/>
                <a:gd name="T57" fmla="*/ 15 h 22"/>
                <a:gd name="T58" fmla="*/ 0 w 28"/>
                <a:gd name="T59" fmla="*/ 15 h 22"/>
                <a:gd name="T60" fmla="*/ 0 w 28"/>
                <a:gd name="T61" fmla="*/ 15 h 22"/>
                <a:gd name="T62" fmla="*/ 0 w 28"/>
                <a:gd name="T63" fmla="*/ 15 h 22"/>
                <a:gd name="T64" fmla="*/ 0 w 28"/>
                <a:gd name="T65" fmla="*/ 15 h 22"/>
                <a:gd name="T66" fmla="*/ 0 w 28"/>
                <a:gd name="T67" fmla="*/ 16 h 22"/>
                <a:gd name="T68" fmla="*/ 7 w 28"/>
                <a:gd name="T69" fmla="*/ 22 h 22"/>
                <a:gd name="T70" fmla="*/ 8 w 28"/>
                <a:gd name="T71" fmla="*/ 22 h 22"/>
                <a:gd name="T72" fmla="*/ 8 w 28"/>
                <a:gd name="T73" fmla="*/ 20 h 22"/>
                <a:gd name="T74" fmla="*/ 8 w 28"/>
                <a:gd name="T75" fmla="*/ 20 h 22"/>
                <a:gd name="T76" fmla="*/ 4 w 28"/>
                <a:gd name="T77" fmla="*/ 16 h 22"/>
                <a:gd name="T78" fmla="*/ 20 w 28"/>
                <a:gd name="T79" fmla="*/ 16 h 22"/>
                <a:gd name="T80" fmla="*/ 20 w 28"/>
                <a:gd name="T81" fmla="*/ 16 h 22"/>
                <a:gd name="T82" fmla="*/ 24 w 28"/>
                <a:gd name="T83" fmla="*/ 15 h 22"/>
                <a:gd name="T84" fmla="*/ 27 w 28"/>
                <a:gd name="T85" fmla="*/ 12 h 22"/>
                <a:gd name="T86" fmla="*/ 28 w 28"/>
                <a:gd name="T87" fmla="*/ 8 h 22"/>
                <a:gd name="T88" fmla="*/ 28 w 28"/>
                <a:gd name="T89" fmla="*/ 2 h 22"/>
                <a:gd name="T90" fmla="*/ 28 w 28"/>
                <a:gd name="T91" fmla="*/ 1 h 22"/>
                <a:gd name="T92" fmla="*/ 28 w 28"/>
                <a:gd name="T93" fmla="*/ 1 h 22"/>
                <a:gd name="T94" fmla="*/ 28 w 28"/>
                <a:gd name="T95" fmla="*/ 0 h 22"/>
                <a:gd name="T96" fmla="*/ 27 w 28"/>
                <a:gd name="T9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22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9"/>
                    <a:pt x="25" y="10"/>
                    <a:pt x="25" y="11"/>
                  </a:cubicBezTo>
                  <a:cubicBezTo>
                    <a:pt x="25" y="12"/>
                    <a:pt x="24" y="12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8" y="22"/>
                    <a:pt x="8" y="22"/>
                  </a:cubicBezTo>
                  <a:cubicBezTo>
                    <a:pt x="9" y="22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2" y="16"/>
                    <a:pt x="24" y="15"/>
                  </a:cubicBezTo>
                  <a:cubicBezTo>
                    <a:pt x="25" y="14"/>
                    <a:pt x="26" y="14"/>
                    <a:pt x="27" y="12"/>
                  </a:cubicBezTo>
                  <a:cubicBezTo>
                    <a:pt x="28" y="11"/>
                    <a:pt x="28" y="10"/>
                    <a:pt x="28" y="8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542"/>
            <p:cNvSpPr/>
            <p:nvPr>
              <p:custDataLst>
                <p:tags r:id="rId43"/>
              </p:custDataLst>
            </p:nvPr>
          </p:nvSpPr>
          <p:spPr bwMode="auto">
            <a:xfrm>
              <a:off x="8945563" y="1839913"/>
              <a:ext cx="119063" cy="98425"/>
            </a:xfrm>
            <a:custGeom>
              <a:avLst/>
              <a:gdLst>
                <a:gd name="T0" fmla="*/ 28 w 28"/>
                <a:gd name="T1" fmla="*/ 8 h 23"/>
                <a:gd name="T2" fmla="*/ 28 w 28"/>
                <a:gd name="T3" fmla="*/ 8 h 23"/>
                <a:gd name="T4" fmla="*/ 28 w 28"/>
                <a:gd name="T5" fmla="*/ 8 h 23"/>
                <a:gd name="T6" fmla="*/ 28 w 28"/>
                <a:gd name="T7" fmla="*/ 8 h 23"/>
                <a:gd name="T8" fmla="*/ 28 w 28"/>
                <a:gd name="T9" fmla="*/ 7 h 23"/>
                <a:gd name="T10" fmla="*/ 28 w 28"/>
                <a:gd name="T11" fmla="*/ 7 h 23"/>
                <a:gd name="T12" fmla="*/ 28 w 28"/>
                <a:gd name="T13" fmla="*/ 7 h 23"/>
                <a:gd name="T14" fmla="*/ 22 w 28"/>
                <a:gd name="T15" fmla="*/ 1 h 23"/>
                <a:gd name="T16" fmla="*/ 20 w 28"/>
                <a:gd name="T17" fmla="*/ 1 h 23"/>
                <a:gd name="T18" fmla="*/ 20 w 28"/>
                <a:gd name="T19" fmla="*/ 2 h 23"/>
                <a:gd name="T20" fmla="*/ 24 w 28"/>
                <a:gd name="T21" fmla="*/ 7 h 23"/>
                <a:gd name="T22" fmla="*/ 8 w 28"/>
                <a:gd name="T23" fmla="*/ 7 h 23"/>
                <a:gd name="T24" fmla="*/ 8 w 28"/>
                <a:gd name="T25" fmla="*/ 7 h 23"/>
                <a:gd name="T26" fmla="*/ 4 w 28"/>
                <a:gd name="T27" fmla="*/ 8 h 23"/>
                <a:gd name="T28" fmla="*/ 1 w 28"/>
                <a:gd name="T29" fmla="*/ 10 h 23"/>
                <a:gd name="T30" fmla="*/ 0 w 28"/>
                <a:gd name="T31" fmla="*/ 15 h 23"/>
                <a:gd name="T32" fmla="*/ 0 w 28"/>
                <a:gd name="T33" fmla="*/ 22 h 23"/>
                <a:gd name="T34" fmla="*/ 0 w 28"/>
                <a:gd name="T35" fmla="*/ 22 h 23"/>
                <a:gd name="T36" fmla="*/ 0 w 28"/>
                <a:gd name="T37" fmla="*/ 23 h 23"/>
                <a:gd name="T38" fmla="*/ 1 w 28"/>
                <a:gd name="T39" fmla="*/ 23 h 23"/>
                <a:gd name="T40" fmla="*/ 2 w 28"/>
                <a:gd name="T41" fmla="*/ 23 h 23"/>
                <a:gd name="T42" fmla="*/ 2 w 28"/>
                <a:gd name="T43" fmla="*/ 22 h 23"/>
                <a:gd name="T44" fmla="*/ 2 w 28"/>
                <a:gd name="T45" fmla="*/ 22 h 23"/>
                <a:gd name="T46" fmla="*/ 2 w 28"/>
                <a:gd name="T47" fmla="*/ 15 h 23"/>
                <a:gd name="T48" fmla="*/ 3 w 28"/>
                <a:gd name="T49" fmla="*/ 12 h 23"/>
                <a:gd name="T50" fmla="*/ 5 w 28"/>
                <a:gd name="T51" fmla="*/ 10 h 23"/>
                <a:gd name="T52" fmla="*/ 7 w 28"/>
                <a:gd name="T53" fmla="*/ 9 h 23"/>
                <a:gd name="T54" fmla="*/ 8 w 28"/>
                <a:gd name="T55" fmla="*/ 9 h 23"/>
                <a:gd name="T56" fmla="*/ 8 w 28"/>
                <a:gd name="T57" fmla="*/ 9 h 23"/>
                <a:gd name="T58" fmla="*/ 8 w 28"/>
                <a:gd name="T59" fmla="*/ 9 h 23"/>
                <a:gd name="T60" fmla="*/ 24 w 28"/>
                <a:gd name="T61" fmla="*/ 9 h 23"/>
                <a:gd name="T62" fmla="*/ 20 w 28"/>
                <a:gd name="T63" fmla="*/ 14 h 23"/>
                <a:gd name="T64" fmla="*/ 20 w 28"/>
                <a:gd name="T65" fmla="*/ 16 h 23"/>
                <a:gd name="T66" fmla="*/ 22 w 28"/>
                <a:gd name="T67" fmla="*/ 16 h 23"/>
                <a:gd name="T68" fmla="*/ 28 w 28"/>
                <a:gd name="T69" fmla="*/ 9 h 23"/>
                <a:gd name="T70" fmla="*/ 28 w 28"/>
                <a:gd name="T71" fmla="*/ 9 h 23"/>
                <a:gd name="T72" fmla="*/ 28 w 28"/>
                <a:gd name="T73" fmla="*/ 9 h 23"/>
                <a:gd name="T74" fmla="*/ 28 w 28"/>
                <a:gd name="T75" fmla="*/ 9 h 23"/>
                <a:gd name="T76" fmla="*/ 28 w 28"/>
                <a:gd name="T77" fmla="*/ 9 h 23"/>
                <a:gd name="T78" fmla="*/ 28 w 28"/>
                <a:gd name="T79" fmla="*/ 8 h 23"/>
                <a:gd name="T80" fmla="*/ 28 w 28"/>
                <a:gd name="T81" fmla="*/ 8 h 23"/>
                <a:gd name="T82" fmla="*/ 28 w 28"/>
                <a:gd name="T83" fmla="*/ 8 h 23"/>
                <a:gd name="T84" fmla="*/ 28 w 28"/>
                <a:gd name="T85" fmla="*/ 8 h 23"/>
                <a:gd name="T86" fmla="*/ 28 w 28"/>
                <a:gd name="T87" fmla="*/ 8 h 23"/>
                <a:gd name="T88" fmla="*/ 28 w 28"/>
                <a:gd name="T8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23"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6" y="7"/>
                    <a:pt x="4" y="8"/>
                  </a:cubicBezTo>
                  <a:cubicBezTo>
                    <a:pt x="3" y="9"/>
                    <a:pt x="2" y="9"/>
                    <a:pt x="1" y="10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1"/>
                    <a:pt x="2" y="15"/>
                  </a:cubicBezTo>
                  <a:cubicBezTo>
                    <a:pt x="2" y="13"/>
                    <a:pt x="3" y="12"/>
                    <a:pt x="3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6"/>
                    <a:pt x="22" y="1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84563" y="1938338"/>
            <a:ext cx="428625" cy="428625"/>
            <a:chOff x="2678113" y="1916113"/>
            <a:chExt cx="428625" cy="428625"/>
          </a:xfrm>
          <a:solidFill>
            <a:schemeClr val="accent1"/>
          </a:solidFill>
        </p:grpSpPr>
        <p:sp>
          <p:nvSpPr>
            <p:cNvPr id="68" name="Freeform 546"/>
            <p:cNvSpPr/>
            <p:nvPr>
              <p:custDataLst>
                <p:tags r:id="rId44"/>
              </p:custDataLst>
            </p:nvPr>
          </p:nvSpPr>
          <p:spPr bwMode="auto">
            <a:xfrm>
              <a:off x="2678113" y="1916113"/>
              <a:ext cx="428625" cy="428625"/>
            </a:xfrm>
            <a:custGeom>
              <a:avLst/>
              <a:gdLst>
                <a:gd name="T0" fmla="*/ 100 w 101"/>
                <a:gd name="T1" fmla="*/ 101 h 101"/>
                <a:gd name="T2" fmla="*/ 101 w 101"/>
                <a:gd name="T3" fmla="*/ 75 h 101"/>
                <a:gd name="T4" fmla="*/ 98 w 101"/>
                <a:gd name="T5" fmla="*/ 75 h 101"/>
                <a:gd name="T6" fmla="*/ 76 w 101"/>
                <a:gd name="T7" fmla="*/ 74 h 101"/>
                <a:gd name="T8" fmla="*/ 14 w 101"/>
                <a:gd name="T9" fmla="*/ 74 h 101"/>
                <a:gd name="T10" fmla="*/ 5 w 101"/>
                <a:gd name="T11" fmla="*/ 69 h 101"/>
                <a:gd name="T12" fmla="*/ 3 w 101"/>
                <a:gd name="T13" fmla="*/ 63 h 101"/>
                <a:gd name="T14" fmla="*/ 3 w 101"/>
                <a:gd name="T15" fmla="*/ 27 h 101"/>
                <a:gd name="T16" fmla="*/ 3 w 101"/>
                <a:gd name="T17" fmla="*/ 27 h 101"/>
                <a:gd name="T18" fmla="*/ 4 w 101"/>
                <a:gd name="T19" fmla="*/ 8 h 101"/>
                <a:gd name="T20" fmla="*/ 11 w 101"/>
                <a:gd name="T21" fmla="*/ 4 h 101"/>
                <a:gd name="T22" fmla="*/ 15 w 101"/>
                <a:gd name="T23" fmla="*/ 3 h 101"/>
                <a:gd name="T24" fmla="*/ 15 w 101"/>
                <a:gd name="T25" fmla="*/ 3 h 101"/>
                <a:gd name="T26" fmla="*/ 18 w 101"/>
                <a:gd name="T27" fmla="*/ 3 h 101"/>
                <a:gd name="T28" fmla="*/ 93 w 101"/>
                <a:gd name="T29" fmla="*/ 5 h 101"/>
                <a:gd name="T30" fmla="*/ 98 w 101"/>
                <a:gd name="T31" fmla="*/ 11 h 101"/>
                <a:gd name="T32" fmla="*/ 98 w 101"/>
                <a:gd name="T33" fmla="*/ 15 h 101"/>
                <a:gd name="T34" fmla="*/ 98 w 101"/>
                <a:gd name="T35" fmla="*/ 15 h 101"/>
                <a:gd name="T36" fmla="*/ 98 w 101"/>
                <a:gd name="T37" fmla="*/ 27 h 101"/>
                <a:gd name="T38" fmla="*/ 91 w 101"/>
                <a:gd name="T39" fmla="*/ 61 h 101"/>
                <a:gd name="T40" fmla="*/ 91 w 101"/>
                <a:gd name="T41" fmla="*/ 64 h 101"/>
                <a:gd name="T42" fmla="*/ 101 w 101"/>
                <a:gd name="T43" fmla="*/ 64 h 101"/>
                <a:gd name="T44" fmla="*/ 101 w 101"/>
                <a:gd name="T45" fmla="*/ 27 h 101"/>
                <a:gd name="T46" fmla="*/ 101 w 101"/>
                <a:gd name="T47" fmla="*/ 15 h 101"/>
                <a:gd name="T48" fmla="*/ 97 w 101"/>
                <a:gd name="T49" fmla="*/ 4 h 101"/>
                <a:gd name="T50" fmla="*/ 87 w 101"/>
                <a:gd name="T51" fmla="*/ 0 h 101"/>
                <a:gd name="T52" fmla="*/ 24 w 101"/>
                <a:gd name="T53" fmla="*/ 0 h 101"/>
                <a:gd name="T54" fmla="*/ 15 w 101"/>
                <a:gd name="T55" fmla="*/ 0 h 101"/>
                <a:gd name="T56" fmla="*/ 11 w 101"/>
                <a:gd name="T57" fmla="*/ 1 h 101"/>
                <a:gd name="T58" fmla="*/ 1 w 101"/>
                <a:gd name="T59" fmla="*/ 8 h 101"/>
                <a:gd name="T60" fmla="*/ 0 w 101"/>
                <a:gd name="T61" fmla="*/ 27 h 101"/>
                <a:gd name="T62" fmla="*/ 0 w 101"/>
                <a:gd name="T63" fmla="*/ 62 h 101"/>
                <a:gd name="T64" fmla="*/ 6 w 101"/>
                <a:gd name="T65" fmla="*/ 74 h 101"/>
                <a:gd name="T66" fmla="*/ 75 w 101"/>
                <a:gd name="T67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99" y="101"/>
                  </a:moveTo>
                  <a:cubicBezTo>
                    <a:pt x="99" y="101"/>
                    <a:pt x="100" y="101"/>
                    <a:pt x="100" y="101"/>
                  </a:cubicBezTo>
                  <a:cubicBezTo>
                    <a:pt x="101" y="101"/>
                    <a:pt x="101" y="100"/>
                    <a:pt x="101" y="100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0" y="74"/>
                    <a:pt x="100" y="74"/>
                  </a:cubicBezTo>
                  <a:cubicBezTo>
                    <a:pt x="99" y="74"/>
                    <a:pt x="98" y="75"/>
                    <a:pt x="98" y="75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28" y="74"/>
                    <a:pt x="14" y="74"/>
                  </a:cubicBezTo>
                  <a:cubicBezTo>
                    <a:pt x="11" y="74"/>
                    <a:pt x="9" y="73"/>
                    <a:pt x="8" y="72"/>
                  </a:cubicBezTo>
                  <a:cubicBezTo>
                    <a:pt x="7" y="71"/>
                    <a:pt x="6" y="70"/>
                    <a:pt x="5" y="69"/>
                  </a:cubicBezTo>
                  <a:cubicBezTo>
                    <a:pt x="4" y="68"/>
                    <a:pt x="4" y="66"/>
                    <a:pt x="3" y="65"/>
                  </a:cubicBezTo>
                  <a:cubicBezTo>
                    <a:pt x="3" y="64"/>
                    <a:pt x="3" y="63"/>
                    <a:pt x="3" y="63"/>
                  </a:cubicBezTo>
                  <a:cubicBezTo>
                    <a:pt x="3" y="63"/>
                    <a:pt x="3" y="62"/>
                    <a:pt x="3" y="6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3"/>
                    <a:pt x="3" y="14"/>
                  </a:cubicBezTo>
                  <a:cubicBezTo>
                    <a:pt x="3" y="11"/>
                    <a:pt x="4" y="9"/>
                    <a:pt x="4" y="8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8" y="4"/>
                    <a:pt x="10" y="4"/>
                    <a:pt x="11" y="4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8" y="3"/>
                  </a:cubicBezTo>
                  <a:cubicBezTo>
                    <a:pt x="29" y="3"/>
                    <a:pt x="75" y="3"/>
                    <a:pt x="87" y="3"/>
                  </a:cubicBezTo>
                  <a:cubicBezTo>
                    <a:pt x="90" y="3"/>
                    <a:pt x="92" y="4"/>
                    <a:pt x="93" y="5"/>
                  </a:cubicBezTo>
                  <a:cubicBezTo>
                    <a:pt x="94" y="5"/>
                    <a:pt x="95" y="6"/>
                    <a:pt x="96" y="7"/>
                  </a:cubicBezTo>
                  <a:cubicBezTo>
                    <a:pt x="97" y="8"/>
                    <a:pt x="98" y="10"/>
                    <a:pt x="98" y="11"/>
                  </a:cubicBezTo>
                  <a:cubicBezTo>
                    <a:pt x="98" y="13"/>
                    <a:pt x="98" y="14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89" y="62"/>
                    <a:pt x="89" y="63"/>
                  </a:cubicBezTo>
                  <a:cubicBezTo>
                    <a:pt x="89" y="63"/>
                    <a:pt x="90" y="64"/>
                    <a:pt x="91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0" y="64"/>
                    <a:pt x="100" y="64"/>
                    <a:pt x="101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4"/>
                    <a:pt x="101" y="13"/>
                    <a:pt x="101" y="11"/>
                  </a:cubicBezTo>
                  <a:cubicBezTo>
                    <a:pt x="100" y="9"/>
                    <a:pt x="99" y="7"/>
                    <a:pt x="97" y="4"/>
                  </a:cubicBezTo>
                  <a:cubicBezTo>
                    <a:pt x="96" y="3"/>
                    <a:pt x="95" y="2"/>
                    <a:pt x="93" y="2"/>
                  </a:cubicBezTo>
                  <a:cubicBezTo>
                    <a:pt x="91" y="1"/>
                    <a:pt x="89" y="0"/>
                    <a:pt x="87" y="0"/>
                  </a:cubicBezTo>
                  <a:cubicBezTo>
                    <a:pt x="80" y="0"/>
                    <a:pt x="62" y="0"/>
                    <a:pt x="46" y="0"/>
                  </a:cubicBezTo>
                  <a:cubicBezTo>
                    <a:pt x="38" y="0"/>
                    <a:pt x="30" y="0"/>
                    <a:pt x="24" y="0"/>
                  </a:cubicBezTo>
                  <a:cubicBezTo>
                    <a:pt x="22" y="0"/>
                    <a:pt x="19" y="0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9" y="1"/>
                    <a:pt x="6" y="2"/>
                    <a:pt x="4" y="4"/>
                  </a:cubicBezTo>
                  <a:cubicBezTo>
                    <a:pt x="3" y="5"/>
                    <a:pt x="2" y="7"/>
                    <a:pt x="1" y="8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6"/>
                    <a:pt x="2" y="69"/>
                  </a:cubicBezTo>
                  <a:cubicBezTo>
                    <a:pt x="3" y="71"/>
                    <a:pt x="4" y="73"/>
                    <a:pt x="6" y="74"/>
                  </a:cubicBezTo>
                  <a:cubicBezTo>
                    <a:pt x="8" y="76"/>
                    <a:pt x="11" y="76"/>
                    <a:pt x="14" y="76"/>
                  </a:cubicBezTo>
                  <a:cubicBezTo>
                    <a:pt x="27" y="76"/>
                    <a:pt x="70" y="76"/>
                    <a:pt x="75" y="76"/>
                  </a:cubicBezTo>
                  <a:lnTo>
                    <a:pt x="99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547"/>
            <p:cNvSpPr/>
            <p:nvPr>
              <p:custDataLst>
                <p:tags r:id="rId45"/>
              </p:custDataLst>
            </p:nvPr>
          </p:nvSpPr>
          <p:spPr bwMode="auto">
            <a:xfrm>
              <a:off x="2733675" y="2022475"/>
              <a:ext cx="317500" cy="12700"/>
            </a:xfrm>
            <a:custGeom>
              <a:avLst/>
              <a:gdLst>
                <a:gd name="T0" fmla="*/ 75 w 75"/>
                <a:gd name="T1" fmla="*/ 1 h 3"/>
                <a:gd name="T2" fmla="*/ 74 w 75"/>
                <a:gd name="T3" fmla="*/ 0 h 3"/>
                <a:gd name="T4" fmla="*/ 1 w 75"/>
                <a:gd name="T5" fmla="*/ 0 h 3"/>
                <a:gd name="T6" fmla="*/ 0 w 75"/>
                <a:gd name="T7" fmla="*/ 1 h 3"/>
                <a:gd name="T8" fmla="*/ 1 w 75"/>
                <a:gd name="T9" fmla="*/ 3 h 3"/>
                <a:gd name="T10" fmla="*/ 74 w 75"/>
                <a:gd name="T11" fmla="*/ 3 h 3"/>
                <a:gd name="T12" fmla="*/ 75 w 7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">
                  <a:moveTo>
                    <a:pt x="75" y="1"/>
                  </a:moveTo>
                  <a:cubicBezTo>
                    <a:pt x="75" y="1"/>
                    <a:pt x="75" y="0"/>
                    <a:pt x="7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2"/>
                    <a:pt x="75" y="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548"/>
            <p:cNvSpPr/>
            <p:nvPr>
              <p:custDataLst>
                <p:tags r:id="rId46"/>
              </p:custDataLst>
            </p:nvPr>
          </p:nvSpPr>
          <p:spPr bwMode="auto">
            <a:xfrm>
              <a:off x="2738438" y="2073275"/>
              <a:ext cx="220663" cy="12700"/>
            </a:xfrm>
            <a:custGeom>
              <a:avLst/>
              <a:gdLst>
                <a:gd name="T0" fmla="*/ 52 w 52"/>
                <a:gd name="T1" fmla="*/ 2 h 3"/>
                <a:gd name="T2" fmla="*/ 50 w 52"/>
                <a:gd name="T3" fmla="*/ 0 h 3"/>
                <a:gd name="T4" fmla="*/ 1 w 52"/>
                <a:gd name="T5" fmla="*/ 0 h 3"/>
                <a:gd name="T6" fmla="*/ 0 w 52"/>
                <a:gd name="T7" fmla="*/ 2 h 3"/>
                <a:gd name="T8" fmla="*/ 1 w 52"/>
                <a:gd name="T9" fmla="*/ 3 h 3"/>
                <a:gd name="T10" fmla="*/ 50 w 52"/>
                <a:gd name="T11" fmla="*/ 3 h 3"/>
                <a:gd name="T12" fmla="*/ 52 w 52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">
                  <a:moveTo>
                    <a:pt x="52" y="2"/>
                  </a:moveTo>
                  <a:cubicBezTo>
                    <a:pt x="52" y="1"/>
                    <a:pt x="51" y="0"/>
                    <a:pt x="5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2"/>
                    <a:pt x="52" y="2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549"/>
            <p:cNvSpPr/>
            <p:nvPr>
              <p:custDataLst>
                <p:tags r:id="rId47"/>
              </p:custDataLst>
            </p:nvPr>
          </p:nvSpPr>
          <p:spPr bwMode="auto">
            <a:xfrm>
              <a:off x="2738438" y="2124075"/>
              <a:ext cx="109538" cy="12700"/>
            </a:xfrm>
            <a:custGeom>
              <a:avLst/>
              <a:gdLst>
                <a:gd name="T0" fmla="*/ 1 w 26"/>
                <a:gd name="T1" fmla="*/ 0 h 3"/>
                <a:gd name="T2" fmla="*/ 0 w 26"/>
                <a:gd name="T3" fmla="*/ 2 h 3"/>
                <a:gd name="T4" fmla="*/ 1 w 26"/>
                <a:gd name="T5" fmla="*/ 3 h 3"/>
                <a:gd name="T6" fmla="*/ 25 w 26"/>
                <a:gd name="T7" fmla="*/ 3 h 3"/>
                <a:gd name="T8" fmla="*/ 26 w 26"/>
                <a:gd name="T9" fmla="*/ 2 h 3"/>
                <a:gd name="T10" fmla="*/ 25 w 26"/>
                <a:gd name="T11" fmla="*/ 0 h 3"/>
                <a:gd name="T12" fmla="*/ 1 w 2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6" y="2"/>
                    <a:pt x="26" y="2"/>
                  </a:cubicBezTo>
                  <a:cubicBezTo>
                    <a:pt x="26" y="1"/>
                    <a:pt x="25" y="0"/>
                    <a:pt x="25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831046" y="4133850"/>
            <a:ext cx="423863" cy="427038"/>
            <a:chOff x="2543175" y="3325813"/>
            <a:chExt cx="423863" cy="427038"/>
          </a:xfrm>
          <a:solidFill>
            <a:schemeClr val="accent4"/>
          </a:solidFill>
        </p:grpSpPr>
        <p:sp>
          <p:nvSpPr>
            <p:cNvPr id="74" name="Freeform 551"/>
            <p:cNvSpPr/>
            <p:nvPr>
              <p:custDataLst>
                <p:tags r:id="rId48"/>
              </p:custDataLst>
            </p:nvPr>
          </p:nvSpPr>
          <p:spPr bwMode="auto">
            <a:xfrm>
              <a:off x="2568575" y="3478213"/>
              <a:ext cx="377825" cy="12700"/>
            </a:xfrm>
            <a:custGeom>
              <a:avLst/>
              <a:gdLst>
                <a:gd name="T0" fmla="*/ 87 w 89"/>
                <a:gd name="T1" fmla="*/ 0 h 3"/>
                <a:gd name="T2" fmla="*/ 2 w 89"/>
                <a:gd name="T3" fmla="*/ 0 h 3"/>
                <a:gd name="T4" fmla="*/ 0 w 89"/>
                <a:gd name="T5" fmla="*/ 2 h 3"/>
                <a:gd name="T6" fmla="*/ 2 w 89"/>
                <a:gd name="T7" fmla="*/ 3 h 3"/>
                <a:gd name="T8" fmla="*/ 87 w 89"/>
                <a:gd name="T9" fmla="*/ 3 h 3"/>
                <a:gd name="T10" fmla="*/ 89 w 89"/>
                <a:gd name="T11" fmla="*/ 2 h 3"/>
                <a:gd name="T12" fmla="*/ 87 w 8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">
                  <a:moveTo>
                    <a:pt x="8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8" y="3"/>
                    <a:pt x="89" y="2"/>
                    <a:pt x="89" y="2"/>
                  </a:cubicBezTo>
                  <a:cubicBezTo>
                    <a:pt x="89" y="1"/>
                    <a:pt x="88" y="0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552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2543175" y="3325813"/>
              <a:ext cx="423863" cy="427038"/>
            </a:xfrm>
            <a:custGeom>
              <a:avLst/>
              <a:gdLst>
                <a:gd name="T0" fmla="*/ 93 w 100"/>
                <a:gd name="T1" fmla="*/ 19 h 101"/>
                <a:gd name="T2" fmla="*/ 51 w 100"/>
                <a:gd name="T3" fmla="*/ 19 h 101"/>
                <a:gd name="T4" fmla="*/ 46 w 100"/>
                <a:gd name="T5" fmla="*/ 19 h 101"/>
                <a:gd name="T6" fmla="*/ 44 w 100"/>
                <a:gd name="T7" fmla="*/ 3 h 101"/>
                <a:gd name="T8" fmla="*/ 40 w 100"/>
                <a:gd name="T9" fmla="*/ 0 h 101"/>
                <a:gd name="T10" fmla="*/ 38 w 100"/>
                <a:gd name="T11" fmla="*/ 0 h 101"/>
                <a:gd name="T12" fmla="*/ 11 w 100"/>
                <a:gd name="T13" fmla="*/ 0 h 101"/>
                <a:gd name="T14" fmla="*/ 7 w 100"/>
                <a:gd name="T15" fmla="*/ 0 h 101"/>
                <a:gd name="T16" fmla="*/ 2 w 100"/>
                <a:gd name="T17" fmla="*/ 2 h 101"/>
                <a:gd name="T18" fmla="*/ 0 w 100"/>
                <a:gd name="T19" fmla="*/ 8 h 101"/>
                <a:gd name="T20" fmla="*/ 0 w 100"/>
                <a:gd name="T21" fmla="*/ 93 h 101"/>
                <a:gd name="T22" fmla="*/ 0 w 100"/>
                <a:gd name="T23" fmla="*/ 93 h 101"/>
                <a:gd name="T24" fmla="*/ 2 w 100"/>
                <a:gd name="T25" fmla="*/ 98 h 101"/>
                <a:gd name="T26" fmla="*/ 8 w 100"/>
                <a:gd name="T27" fmla="*/ 101 h 101"/>
                <a:gd name="T28" fmla="*/ 97 w 100"/>
                <a:gd name="T29" fmla="*/ 100 h 101"/>
                <a:gd name="T30" fmla="*/ 100 w 100"/>
                <a:gd name="T31" fmla="*/ 93 h 101"/>
                <a:gd name="T32" fmla="*/ 100 w 100"/>
                <a:gd name="T33" fmla="*/ 26 h 101"/>
                <a:gd name="T34" fmla="*/ 97 w 100"/>
                <a:gd name="T35" fmla="*/ 20 h 101"/>
                <a:gd name="T36" fmla="*/ 98 w 100"/>
                <a:gd name="T37" fmla="*/ 26 h 101"/>
                <a:gd name="T38" fmla="*/ 97 w 100"/>
                <a:gd name="T39" fmla="*/ 96 h 101"/>
                <a:gd name="T40" fmla="*/ 94 w 100"/>
                <a:gd name="T41" fmla="*/ 98 h 101"/>
                <a:gd name="T42" fmla="*/ 93 w 100"/>
                <a:gd name="T43" fmla="*/ 98 h 101"/>
                <a:gd name="T44" fmla="*/ 93 w 100"/>
                <a:gd name="T45" fmla="*/ 98 h 101"/>
                <a:gd name="T46" fmla="*/ 5 w 100"/>
                <a:gd name="T47" fmla="*/ 97 h 101"/>
                <a:gd name="T48" fmla="*/ 3 w 100"/>
                <a:gd name="T49" fmla="*/ 94 h 101"/>
                <a:gd name="T50" fmla="*/ 3 w 100"/>
                <a:gd name="T51" fmla="*/ 93 h 101"/>
                <a:gd name="T52" fmla="*/ 3 w 100"/>
                <a:gd name="T53" fmla="*/ 93 h 101"/>
                <a:gd name="T54" fmla="*/ 7 w 100"/>
                <a:gd name="T55" fmla="*/ 21 h 101"/>
                <a:gd name="T56" fmla="*/ 9 w 100"/>
                <a:gd name="T57" fmla="*/ 20 h 101"/>
                <a:gd name="T58" fmla="*/ 7 w 100"/>
                <a:gd name="T59" fmla="*/ 18 h 101"/>
                <a:gd name="T60" fmla="*/ 3 w 100"/>
                <a:gd name="T61" fmla="*/ 8 h 101"/>
                <a:gd name="T62" fmla="*/ 4 w 100"/>
                <a:gd name="T63" fmla="*/ 4 h 101"/>
                <a:gd name="T64" fmla="*/ 7 w 100"/>
                <a:gd name="T65" fmla="*/ 3 h 101"/>
                <a:gd name="T66" fmla="*/ 7 w 100"/>
                <a:gd name="T67" fmla="*/ 3 h 101"/>
                <a:gd name="T68" fmla="*/ 11 w 100"/>
                <a:gd name="T69" fmla="*/ 3 h 101"/>
                <a:gd name="T70" fmla="*/ 41 w 100"/>
                <a:gd name="T71" fmla="*/ 4 h 101"/>
                <a:gd name="T72" fmla="*/ 43 w 100"/>
                <a:gd name="T73" fmla="*/ 8 h 101"/>
                <a:gd name="T74" fmla="*/ 33 w 100"/>
                <a:gd name="T75" fmla="*/ 19 h 101"/>
                <a:gd name="T76" fmla="*/ 32 w 100"/>
                <a:gd name="T77" fmla="*/ 20 h 101"/>
                <a:gd name="T78" fmla="*/ 33 w 100"/>
                <a:gd name="T79" fmla="*/ 21 h 101"/>
                <a:gd name="T80" fmla="*/ 93 w 100"/>
                <a:gd name="T81" fmla="*/ 21 h 101"/>
                <a:gd name="T82" fmla="*/ 97 w 100"/>
                <a:gd name="T83" fmla="*/ 23 h 101"/>
                <a:gd name="T84" fmla="*/ 98 w 100"/>
                <a:gd name="T85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01">
                  <a:moveTo>
                    <a:pt x="97" y="20"/>
                  </a:moveTo>
                  <a:cubicBezTo>
                    <a:pt x="96" y="19"/>
                    <a:pt x="95" y="19"/>
                    <a:pt x="93" y="19"/>
                  </a:cubicBezTo>
                  <a:cubicBezTo>
                    <a:pt x="89" y="19"/>
                    <a:pt x="77" y="19"/>
                    <a:pt x="66" y="19"/>
                  </a:cubicBezTo>
                  <a:cubicBezTo>
                    <a:pt x="60" y="19"/>
                    <a:pt x="55" y="19"/>
                    <a:pt x="51" y="19"/>
                  </a:cubicBezTo>
                  <a:cubicBezTo>
                    <a:pt x="49" y="19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6"/>
                    <a:pt x="45" y="4"/>
                    <a:pt x="44" y="3"/>
                  </a:cubicBezTo>
                  <a:cubicBezTo>
                    <a:pt x="44" y="3"/>
                    <a:pt x="43" y="2"/>
                    <a:pt x="43" y="2"/>
                  </a:cubicBezTo>
                  <a:cubicBezTo>
                    <a:pt x="42" y="1"/>
                    <a:pt x="40" y="1"/>
                    <a:pt x="40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27" y="0"/>
                    <a:pt x="20" y="0"/>
                  </a:cubicBezTo>
                  <a:cubicBezTo>
                    <a:pt x="17" y="0"/>
                    <a:pt x="14" y="0"/>
                    <a:pt x="11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9"/>
                    <a:pt x="0" y="14"/>
                    <a:pt x="0" y="20"/>
                  </a:cubicBezTo>
                  <a:cubicBezTo>
                    <a:pt x="0" y="44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96"/>
                    <a:pt x="1" y="97"/>
                    <a:pt x="2" y="98"/>
                  </a:cubicBezTo>
                  <a:cubicBezTo>
                    <a:pt x="3" y="99"/>
                    <a:pt x="3" y="100"/>
                    <a:pt x="4" y="100"/>
                  </a:cubicBezTo>
                  <a:cubicBezTo>
                    <a:pt x="5" y="100"/>
                    <a:pt x="6" y="101"/>
                    <a:pt x="8" y="101"/>
                  </a:cubicBezTo>
                  <a:cubicBezTo>
                    <a:pt x="14" y="101"/>
                    <a:pt x="93" y="101"/>
                    <a:pt x="93" y="101"/>
                  </a:cubicBezTo>
                  <a:cubicBezTo>
                    <a:pt x="93" y="101"/>
                    <a:pt x="95" y="101"/>
                    <a:pt x="97" y="100"/>
                  </a:cubicBezTo>
                  <a:cubicBezTo>
                    <a:pt x="98" y="99"/>
                    <a:pt x="99" y="99"/>
                    <a:pt x="99" y="98"/>
                  </a:cubicBezTo>
                  <a:cubicBezTo>
                    <a:pt x="100" y="96"/>
                    <a:pt x="100" y="95"/>
                    <a:pt x="100" y="9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4"/>
                    <a:pt x="100" y="22"/>
                  </a:cubicBezTo>
                  <a:cubicBezTo>
                    <a:pt x="99" y="21"/>
                    <a:pt x="98" y="20"/>
                    <a:pt x="97" y="20"/>
                  </a:cubicBezTo>
                  <a:close/>
                  <a:moveTo>
                    <a:pt x="98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5"/>
                    <a:pt x="97" y="95"/>
                    <a:pt x="97" y="96"/>
                  </a:cubicBezTo>
                  <a:cubicBezTo>
                    <a:pt x="97" y="96"/>
                    <a:pt x="96" y="97"/>
                    <a:pt x="96" y="97"/>
                  </a:cubicBezTo>
                  <a:cubicBezTo>
                    <a:pt x="95" y="97"/>
                    <a:pt x="95" y="98"/>
                    <a:pt x="94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14" y="98"/>
                    <a:pt x="8" y="98"/>
                  </a:cubicBezTo>
                  <a:cubicBezTo>
                    <a:pt x="6" y="98"/>
                    <a:pt x="5" y="98"/>
                    <a:pt x="5" y="97"/>
                  </a:cubicBezTo>
                  <a:cubicBezTo>
                    <a:pt x="4" y="97"/>
                    <a:pt x="4" y="97"/>
                    <a:pt x="4" y="96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3" y="94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45"/>
                    <a:pt x="3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3"/>
                    <a:pt x="3" y="9"/>
                    <a:pt x="3" y="8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8" y="3"/>
                    <a:pt x="33" y="3"/>
                    <a:pt x="38" y="3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1" y="4"/>
                    <a:pt x="42" y="4"/>
                    <a:pt x="42" y="5"/>
                  </a:cubicBezTo>
                  <a:cubicBezTo>
                    <a:pt x="43" y="6"/>
                    <a:pt x="43" y="6"/>
                    <a:pt x="43" y="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9"/>
                    <a:pt x="32" y="20"/>
                    <a:pt x="32" y="20"/>
                  </a:cubicBezTo>
                  <a:cubicBezTo>
                    <a:pt x="32" y="20"/>
                    <a:pt x="32" y="21"/>
                    <a:pt x="32" y="21"/>
                  </a:cubicBezTo>
                  <a:cubicBezTo>
                    <a:pt x="32" y="21"/>
                    <a:pt x="33" y="21"/>
                    <a:pt x="3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86" y="21"/>
                    <a:pt x="93" y="21"/>
                  </a:cubicBezTo>
                  <a:cubicBezTo>
                    <a:pt x="94" y="21"/>
                    <a:pt x="95" y="22"/>
                    <a:pt x="96" y="22"/>
                  </a:cubicBezTo>
                  <a:cubicBezTo>
                    <a:pt x="96" y="22"/>
                    <a:pt x="97" y="23"/>
                    <a:pt x="97" y="23"/>
                  </a:cubicBezTo>
                  <a:cubicBezTo>
                    <a:pt x="97" y="24"/>
                    <a:pt x="97" y="24"/>
                    <a:pt x="98" y="25"/>
                  </a:cubicBezTo>
                  <a:cubicBezTo>
                    <a:pt x="98" y="26"/>
                    <a:pt x="98" y="26"/>
                    <a:pt x="98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553"/>
            <p:cNvSpPr/>
            <p:nvPr>
              <p:custDataLst>
                <p:tags r:id="rId50"/>
              </p:custDataLst>
            </p:nvPr>
          </p:nvSpPr>
          <p:spPr bwMode="auto">
            <a:xfrm>
              <a:off x="2713038" y="3605213"/>
              <a:ext cx="104775" cy="88900"/>
            </a:xfrm>
            <a:custGeom>
              <a:avLst/>
              <a:gdLst>
                <a:gd name="T0" fmla="*/ 23 w 25"/>
                <a:gd name="T1" fmla="*/ 0 h 21"/>
                <a:gd name="T2" fmla="*/ 22 w 25"/>
                <a:gd name="T3" fmla="*/ 1 h 21"/>
                <a:gd name="T4" fmla="*/ 22 w 25"/>
                <a:gd name="T5" fmla="*/ 2 h 21"/>
                <a:gd name="T6" fmla="*/ 22 w 25"/>
                <a:gd name="T7" fmla="*/ 2 h 21"/>
                <a:gd name="T8" fmla="*/ 22 w 25"/>
                <a:gd name="T9" fmla="*/ 3 h 21"/>
                <a:gd name="T10" fmla="*/ 22 w 25"/>
                <a:gd name="T11" fmla="*/ 8 h 21"/>
                <a:gd name="T12" fmla="*/ 21 w 25"/>
                <a:gd name="T13" fmla="*/ 10 h 21"/>
                <a:gd name="T14" fmla="*/ 20 w 25"/>
                <a:gd name="T15" fmla="*/ 11 h 21"/>
                <a:gd name="T16" fmla="*/ 18 w 25"/>
                <a:gd name="T17" fmla="*/ 12 h 21"/>
                <a:gd name="T18" fmla="*/ 18 w 25"/>
                <a:gd name="T19" fmla="*/ 12 h 21"/>
                <a:gd name="T20" fmla="*/ 17 w 25"/>
                <a:gd name="T21" fmla="*/ 12 h 21"/>
                <a:gd name="T22" fmla="*/ 17 w 25"/>
                <a:gd name="T23" fmla="*/ 12 h 21"/>
                <a:gd name="T24" fmla="*/ 4 w 25"/>
                <a:gd name="T25" fmla="*/ 12 h 21"/>
                <a:gd name="T26" fmla="*/ 7 w 25"/>
                <a:gd name="T27" fmla="*/ 9 h 21"/>
                <a:gd name="T28" fmla="*/ 7 w 25"/>
                <a:gd name="T29" fmla="*/ 7 h 21"/>
                <a:gd name="T30" fmla="*/ 5 w 25"/>
                <a:gd name="T31" fmla="*/ 7 h 21"/>
                <a:gd name="T32" fmla="*/ 0 w 25"/>
                <a:gd name="T33" fmla="*/ 13 h 21"/>
                <a:gd name="T34" fmla="*/ 0 w 25"/>
                <a:gd name="T35" fmla="*/ 13 h 21"/>
                <a:gd name="T36" fmla="*/ 0 w 25"/>
                <a:gd name="T37" fmla="*/ 13 h 21"/>
                <a:gd name="T38" fmla="*/ 0 w 25"/>
                <a:gd name="T39" fmla="*/ 13 h 21"/>
                <a:gd name="T40" fmla="*/ 0 w 25"/>
                <a:gd name="T41" fmla="*/ 13 h 21"/>
                <a:gd name="T42" fmla="*/ 0 w 25"/>
                <a:gd name="T43" fmla="*/ 13 h 21"/>
                <a:gd name="T44" fmla="*/ 0 w 25"/>
                <a:gd name="T45" fmla="*/ 13 h 21"/>
                <a:gd name="T46" fmla="*/ 0 w 25"/>
                <a:gd name="T47" fmla="*/ 13 h 21"/>
                <a:gd name="T48" fmla="*/ 0 w 25"/>
                <a:gd name="T49" fmla="*/ 14 h 21"/>
                <a:gd name="T50" fmla="*/ 0 w 25"/>
                <a:gd name="T51" fmla="*/ 14 h 21"/>
                <a:gd name="T52" fmla="*/ 0 w 25"/>
                <a:gd name="T53" fmla="*/ 14 h 21"/>
                <a:gd name="T54" fmla="*/ 0 w 25"/>
                <a:gd name="T55" fmla="*/ 14 h 21"/>
                <a:gd name="T56" fmla="*/ 0 w 25"/>
                <a:gd name="T57" fmla="*/ 14 h 21"/>
                <a:gd name="T58" fmla="*/ 0 w 25"/>
                <a:gd name="T59" fmla="*/ 14 h 21"/>
                <a:gd name="T60" fmla="*/ 0 w 25"/>
                <a:gd name="T61" fmla="*/ 14 h 21"/>
                <a:gd name="T62" fmla="*/ 0 w 25"/>
                <a:gd name="T63" fmla="*/ 14 h 21"/>
                <a:gd name="T64" fmla="*/ 0 w 25"/>
                <a:gd name="T65" fmla="*/ 15 h 21"/>
                <a:gd name="T66" fmla="*/ 5 w 25"/>
                <a:gd name="T67" fmla="*/ 20 h 21"/>
                <a:gd name="T68" fmla="*/ 7 w 25"/>
                <a:gd name="T69" fmla="*/ 20 h 21"/>
                <a:gd name="T70" fmla="*/ 7 w 25"/>
                <a:gd name="T71" fmla="*/ 18 h 21"/>
                <a:gd name="T72" fmla="*/ 4 w 25"/>
                <a:gd name="T73" fmla="*/ 15 h 21"/>
                <a:gd name="T74" fmla="*/ 17 w 25"/>
                <a:gd name="T75" fmla="*/ 15 h 21"/>
                <a:gd name="T76" fmla="*/ 17 w 25"/>
                <a:gd name="T77" fmla="*/ 15 h 21"/>
                <a:gd name="T78" fmla="*/ 21 w 25"/>
                <a:gd name="T79" fmla="*/ 14 h 21"/>
                <a:gd name="T80" fmla="*/ 24 w 25"/>
                <a:gd name="T81" fmla="*/ 12 h 21"/>
                <a:gd name="T82" fmla="*/ 25 w 25"/>
                <a:gd name="T83" fmla="*/ 8 h 21"/>
                <a:gd name="T84" fmla="*/ 25 w 25"/>
                <a:gd name="T85" fmla="*/ 3 h 21"/>
                <a:gd name="T86" fmla="*/ 25 w 25"/>
                <a:gd name="T87" fmla="*/ 2 h 21"/>
                <a:gd name="T88" fmla="*/ 25 w 25"/>
                <a:gd name="T89" fmla="*/ 2 h 21"/>
                <a:gd name="T90" fmla="*/ 24 w 25"/>
                <a:gd name="T91" fmla="*/ 1 h 21"/>
                <a:gd name="T92" fmla="*/ 23 w 25"/>
                <a:gd name="T9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3" y="0"/>
                    <a:pt x="23" y="0"/>
                    <a:pt x="22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5"/>
                    <a:pt x="22" y="8"/>
                  </a:cubicBezTo>
                  <a:cubicBezTo>
                    <a:pt x="22" y="9"/>
                    <a:pt x="22" y="10"/>
                    <a:pt x="21" y="10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7"/>
                    <a:pt x="7" y="7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19"/>
                    <a:pt x="7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9" y="15"/>
                    <a:pt x="21" y="14"/>
                  </a:cubicBezTo>
                  <a:cubicBezTo>
                    <a:pt x="22" y="14"/>
                    <a:pt x="23" y="13"/>
                    <a:pt x="24" y="12"/>
                  </a:cubicBezTo>
                  <a:cubicBezTo>
                    <a:pt x="24" y="11"/>
                    <a:pt x="25" y="9"/>
                    <a:pt x="25" y="8"/>
                  </a:cubicBezTo>
                  <a:cubicBezTo>
                    <a:pt x="25" y="5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554"/>
            <p:cNvSpPr/>
            <p:nvPr>
              <p:custDataLst>
                <p:tags r:id="rId51"/>
              </p:custDataLst>
            </p:nvPr>
          </p:nvSpPr>
          <p:spPr bwMode="auto">
            <a:xfrm>
              <a:off x="2713038" y="3532188"/>
              <a:ext cx="104775" cy="90488"/>
            </a:xfrm>
            <a:custGeom>
              <a:avLst/>
              <a:gdLst>
                <a:gd name="T0" fmla="*/ 25 w 25"/>
                <a:gd name="T1" fmla="*/ 7 h 21"/>
                <a:gd name="T2" fmla="*/ 25 w 25"/>
                <a:gd name="T3" fmla="*/ 7 h 21"/>
                <a:gd name="T4" fmla="*/ 25 w 25"/>
                <a:gd name="T5" fmla="*/ 7 h 21"/>
                <a:gd name="T6" fmla="*/ 25 w 25"/>
                <a:gd name="T7" fmla="*/ 7 h 21"/>
                <a:gd name="T8" fmla="*/ 24 w 25"/>
                <a:gd name="T9" fmla="*/ 7 h 21"/>
                <a:gd name="T10" fmla="*/ 24 w 25"/>
                <a:gd name="T11" fmla="*/ 7 h 21"/>
                <a:gd name="T12" fmla="*/ 24 w 25"/>
                <a:gd name="T13" fmla="*/ 6 h 21"/>
                <a:gd name="T14" fmla="*/ 19 w 25"/>
                <a:gd name="T15" fmla="*/ 1 h 21"/>
                <a:gd name="T16" fmla="*/ 17 w 25"/>
                <a:gd name="T17" fmla="*/ 1 h 21"/>
                <a:gd name="T18" fmla="*/ 17 w 25"/>
                <a:gd name="T19" fmla="*/ 3 h 21"/>
                <a:gd name="T20" fmla="*/ 17 w 25"/>
                <a:gd name="T21" fmla="*/ 3 h 21"/>
                <a:gd name="T22" fmla="*/ 20 w 25"/>
                <a:gd name="T23" fmla="*/ 6 h 21"/>
                <a:gd name="T24" fmla="*/ 7 w 25"/>
                <a:gd name="T25" fmla="*/ 6 h 21"/>
                <a:gd name="T26" fmla="*/ 7 w 25"/>
                <a:gd name="T27" fmla="*/ 6 h 21"/>
                <a:gd name="T28" fmla="*/ 3 w 25"/>
                <a:gd name="T29" fmla="*/ 7 h 21"/>
                <a:gd name="T30" fmla="*/ 1 w 25"/>
                <a:gd name="T31" fmla="*/ 9 h 21"/>
                <a:gd name="T32" fmla="*/ 0 w 25"/>
                <a:gd name="T33" fmla="*/ 13 h 21"/>
                <a:gd name="T34" fmla="*/ 0 w 25"/>
                <a:gd name="T35" fmla="*/ 19 h 21"/>
                <a:gd name="T36" fmla="*/ 0 w 25"/>
                <a:gd name="T37" fmla="*/ 19 h 21"/>
                <a:gd name="T38" fmla="*/ 0 w 25"/>
                <a:gd name="T39" fmla="*/ 20 h 21"/>
                <a:gd name="T40" fmla="*/ 1 w 25"/>
                <a:gd name="T41" fmla="*/ 21 h 21"/>
                <a:gd name="T42" fmla="*/ 2 w 25"/>
                <a:gd name="T43" fmla="*/ 20 h 21"/>
                <a:gd name="T44" fmla="*/ 2 w 25"/>
                <a:gd name="T45" fmla="*/ 19 h 21"/>
                <a:gd name="T46" fmla="*/ 2 w 25"/>
                <a:gd name="T47" fmla="*/ 19 h 21"/>
                <a:gd name="T48" fmla="*/ 2 w 25"/>
                <a:gd name="T49" fmla="*/ 13 h 21"/>
                <a:gd name="T50" fmla="*/ 3 w 25"/>
                <a:gd name="T51" fmla="*/ 11 h 21"/>
                <a:gd name="T52" fmla="*/ 4 w 25"/>
                <a:gd name="T53" fmla="*/ 10 h 21"/>
                <a:gd name="T54" fmla="*/ 6 w 25"/>
                <a:gd name="T55" fmla="*/ 9 h 21"/>
                <a:gd name="T56" fmla="*/ 7 w 25"/>
                <a:gd name="T57" fmla="*/ 9 h 21"/>
                <a:gd name="T58" fmla="*/ 7 w 25"/>
                <a:gd name="T59" fmla="*/ 9 h 21"/>
                <a:gd name="T60" fmla="*/ 7 w 25"/>
                <a:gd name="T61" fmla="*/ 9 h 21"/>
                <a:gd name="T62" fmla="*/ 20 w 25"/>
                <a:gd name="T63" fmla="*/ 9 h 21"/>
                <a:gd name="T64" fmla="*/ 17 w 25"/>
                <a:gd name="T65" fmla="*/ 12 h 21"/>
                <a:gd name="T66" fmla="*/ 17 w 25"/>
                <a:gd name="T67" fmla="*/ 14 h 21"/>
                <a:gd name="T68" fmla="*/ 19 w 25"/>
                <a:gd name="T69" fmla="*/ 14 h 21"/>
                <a:gd name="T70" fmla="*/ 24 w 25"/>
                <a:gd name="T71" fmla="*/ 8 h 21"/>
                <a:gd name="T72" fmla="*/ 24 w 25"/>
                <a:gd name="T73" fmla="*/ 8 h 21"/>
                <a:gd name="T74" fmla="*/ 24 w 25"/>
                <a:gd name="T75" fmla="*/ 8 h 21"/>
                <a:gd name="T76" fmla="*/ 25 w 25"/>
                <a:gd name="T77" fmla="*/ 8 h 21"/>
                <a:gd name="T78" fmla="*/ 25 w 25"/>
                <a:gd name="T79" fmla="*/ 8 h 21"/>
                <a:gd name="T80" fmla="*/ 25 w 25"/>
                <a:gd name="T81" fmla="*/ 8 h 21"/>
                <a:gd name="T82" fmla="*/ 25 w 25"/>
                <a:gd name="T83" fmla="*/ 8 h 21"/>
                <a:gd name="T84" fmla="*/ 25 w 25"/>
                <a:gd name="T85" fmla="*/ 7 h 21"/>
                <a:gd name="T86" fmla="*/ 25 w 25"/>
                <a:gd name="T87" fmla="*/ 7 h 21"/>
                <a:gd name="T88" fmla="*/ 25 w 25"/>
                <a:gd name="T89" fmla="*/ 7 h 21"/>
                <a:gd name="T90" fmla="*/ 25 w 25"/>
                <a:gd name="T9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21"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6" y="1"/>
                    <a:pt x="16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5" y="6"/>
                    <a:pt x="3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1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8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7" y="14"/>
                    <a:pt x="17" y="14"/>
                  </a:cubicBezTo>
                  <a:cubicBezTo>
                    <a:pt x="18" y="15"/>
                    <a:pt x="18" y="15"/>
                    <a:pt x="19" y="1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343472" y="2361562"/>
            <a:ext cx="27745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声网视频通话技术，为产品提供视频通话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612005" y="4622800"/>
            <a:ext cx="3329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提供良好的前端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902699" y="2132587"/>
            <a:ext cx="27745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声网屏幕分享技术，为用户提供屏幕分享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4" grpId="0"/>
      <p:bldP spid="85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18399" y="996099"/>
            <a:ext cx="2327101" cy="2352797"/>
            <a:chOff x="859762" y="590428"/>
            <a:chExt cx="5632206" cy="5694397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62" y="590428"/>
              <a:ext cx="5632206" cy="567714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225" y="2149553"/>
              <a:ext cx="1474627" cy="381668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399" y="2164543"/>
              <a:ext cx="2094219" cy="4120282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4" y="4747735"/>
            <a:ext cx="3705225" cy="2125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75942"/>
            <a:ext cx="1399863" cy="2046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22030"/>
            <a:ext cx="4552951" cy="1843589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谢谢欣赏</a:t>
            </a:r>
            <a:endParaRPr lang="zh-CN" altLang="en-US" sz="8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it-IT" altLang="zh-CN" dirty="0">
                <a:solidFill>
                  <a:schemeClr val="dk1"/>
                </a:solidFill>
              </a:rPr>
              <a:t>THANK YOU FOR WATCHING</a:t>
            </a:r>
            <a:endParaRPr lang="it-IT" altLang="zh-CN" dirty="0">
              <a:solidFill>
                <a:schemeClr val="dk1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35" y="5402822"/>
            <a:ext cx="2563264" cy="1470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2533"/>
            <a:ext cx="3341599" cy="135308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2966895">
            <a:off x="2274570" y="4387215"/>
            <a:ext cx="4080510" cy="269303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rot="13017152" flipV="1">
            <a:off x="-673735" y="1303655"/>
            <a:ext cx="4080510" cy="42976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rot="10800000" flipH="1" flipV="1">
            <a:off x="2787015" y="635"/>
            <a:ext cx="2437765" cy="6881495"/>
          </a:xfrm>
          <a:prstGeom prst="rect">
            <a:avLst/>
          </a:prstGeom>
          <a:ln>
            <a:noFill/>
          </a:ln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rot="10800000">
            <a:off x="1441450" y="24130"/>
            <a:ext cx="182181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5885180" y="1384935"/>
            <a:ext cx="824230" cy="706755"/>
          </a:xfrm>
          <a:prstGeom prst="rect">
            <a:avLst/>
          </a:prstGeom>
          <a:noFill/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spc="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4000" spc="3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6731635" y="1396365"/>
            <a:ext cx="2736215" cy="451485"/>
          </a:xfrm>
          <a:prstGeom prst="rect">
            <a:avLst/>
          </a:prstGeom>
          <a:noFill/>
        </p:spPr>
        <p:txBody>
          <a:bodyPr wrap="square" bIns="0" anchor="b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fontAlgn="auto"/>
            <a:r>
              <a:rPr lang="zh-CN" sz="24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背景介绍</a:t>
            </a:r>
            <a:endParaRPr 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6731635" y="1878965"/>
            <a:ext cx="2736215" cy="335280"/>
          </a:xfrm>
          <a:prstGeom prst="rect">
            <a:avLst/>
          </a:prstGeom>
          <a:noFill/>
        </p:spPr>
        <p:txBody>
          <a:bodyPr wrap="square" tIns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7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r>
              <a:rPr lang="en-US" altLang="zh-CN" sz="17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ground</a:t>
            </a:r>
            <a:endParaRPr lang="en-US" altLang="zh-CN" sz="17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5885180" y="3014345"/>
            <a:ext cx="751840" cy="708025"/>
          </a:xfrm>
          <a:prstGeom prst="rect">
            <a:avLst/>
          </a:prstGeom>
          <a:noFill/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dirty="0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4000" dirty="0">
              <a:solidFill>
                <a:schemeClr val="accent6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>
          <a:xfrm>
            <a:off x="6731635" y="3025140"/>
            <a:ext cx="2736215" cy="451485"/>
          </a:xfrm>
          <a:prstGeom prst="rect">
            <a:avLst/>
          </a:prstGeom>
          <a:noFill/>
        </p:spPr>
        <p:txBody>
          <a:bodyPr wrap="square" bIns="0" anchor="b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fontAlgn="auto"/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产品介绍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6731635" y="3508375"/>
            <a:ext cx="2736215" cy="335280"/>
          </a:xfrm>
          <a:prstGeom prst="rect">
            <a:avLst/>
          </a:prstGeom>
          <a:noFill/>
        </p:spPr>
        <p:txBody>
          <a:bodyPr wrap="square" tIns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7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Product</a:t>
            </a:r>
            <a:endParaRPr lang="en-US" altLang="zh-CN" sz="17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5885180" y="4643755"/>
            <a:ext cx="751840" cy="708025"/>
          </a:xfrm>
          <a:prstGeom prst="rect">
            <a:avLst/>
          </a:prstGeom>
          <a:noFill/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40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40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6731635" y="4654550"/>
            <a:ext cx="2736215" cy="451485"/>
          </a:xfrm>
          <a:prstGeom prst="rect">
            <a:avLst/>
          </a:prstGeom>
          <a:noFill/>
        </p:spPr>
        <p:txBody>
          <a:bodyPr wrap="square" bIns="0" anchor="b" anchorCtr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fontAlgn="auto"/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技术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6731635" y="5137785"/>
            <a:ext cx="2736215" cy="335280"/>
          </a:xfrm>
          <a:prstGeom prst="rect">
            <a:avLst/>
          </a:prstGeom>
          <a:noFill/>
        </p:spPr>
        <p:txBody>
          <a:bodyPr wrap="square" tIns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7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Technology</a:t>
            </a:r>
            <a:endParaRPr lang="en-US" altLang="zh-CN" sz="17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>
            <p:custDataLst>
              <p:tags r:id="rId22"/>
            </p:custDataLst>
          </p:nvPr>
        </p:nvSpPr>
        <p:spPr>
          <a:xfrm flipH="1">
            <a:off x="1473835" y="1800225"/>
            <a:ext cx="2355850" cy="2799715"/>
          </a:xfrm>
          <a:prstGeom prst="rect">
            <a:avLst/>
          </a:prstGeom>
          <a:noFill/>
          <a:effectLst>
            <a:outerShdw blurRad="50800" dist="50800" dir="3540000" algn="ctr" rotWithShape="0">
              <a:srgbClr val="000000">
                <a:alpha val="60000"/>
              </a:srgbClr>
            </a:outerShdw>
          </a:effectLst>
        </p:spPr>
        <p:txBody>
          <a:bodyPr wrap="square" rtlCol="0" anchor="ctr" anchorCtr="0">
            <a:normAutofit fontScale="67500"/>
          </a:bodyPr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600" spc="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pitchFamily="34" charset="-122"/>
              </a:rPr>
              <a:t>CONTENTS</a:t>
            </a:r>
            <a:endParaRPr lang="en-US" altLang="zh-CN" sz="8600" spc="6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271038"/>
            <a:ext cx="2712640" cy="18887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4" y="4747735"/>
            <a:ext cx="3705225" cy="2125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75942"/>
            <a:ext cx="1399863" cy="20466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" y="0"/>
            <a:ext cx="1327021" cy="17240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22030"/>
            <a:ext cx="4552951" cy="1843589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773930" y="2193925"/>
            <a:ext cx="2493010" cy="9232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  <p:txBody>
          <a:bodyPr wrap="square" rtlCol="0">
            <a:normAutofit fontScale="47500"/>
          </a:bodyPr>
          <a:p>
            <a:pPr marL="0" algn="ctr">
              <a:buNone/>
            </a:pPr>
            <a:r>
              <a:rPr lang="zh-CN" altLang="en-US" sz="5400" spc="6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PARTONE</a:t>
            </a:r>
            <a:endParaRPr lang="zh-CN" altLang="en-US" sz="5400" spc="6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背景介绍</a:t>
            </a:r>
            <a:endParaRPr lang="zh-CN" altLang="en-US" sz="3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/>
        <p:txBody>
          <a:bodyPr/>
          <a:p>
            <a:pPr marL="0">
              <a:buNone/>
            </a:pPr>
            <a:r>
              <a:rPr lang="zh-CN" altLang="en-US">
                <a:solidFill>
                  <a:schemeClr val="dk1"/>
                </a:solidFill>
              </a:rPr>
              <a:t>1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4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143834"/>
            <a:ext cx="799866" cy="556916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242560" y="1654810"/>
            <a:ext cx="65278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现代互联网传输性能的日益强大，借助网络实现语音、视频通信在当前已经不再是不可能的事情了，视频会议、远程医疗、远程教育等视频通信服务已经被广泛的使用到了各个领域中，不仅方便了人们的办公、学习和生活，而且节约了资源，便利了人与人之间的交流和沟通。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未来的社会必然朝着生活更加方便，交流更加迅速的信息化社会前进，所以如果很好的运用音视频聊天网站的模式，相信这样的信息化社会会很快实现。</a:t>
            </a:r>
            <a:endParaRPr lang="zh-CN" altLang="en-US" sz="24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 descr="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80" y="1252220"/>
            <a:ext cx="4937760" cy="422021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271038"/>
            <a:ext cx="2712640" cy="18887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4" y="4747735"/>
            <a:ext cx="3705225" cy="2125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75942"/>
            <a:ext cx="1399863" cy="20466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" y="0"/>
            <a:ext cx="1327021" cy="17240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22030"/>
            <a:ext cx="4552951" cy="1843589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773930" y="2193925"/>
            <a:ext cx="2493010" cy="9232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  <p:txBody>
          <a:bodyPr wrap="square" rtlCol="0">
            <a:normAutofit fontScale="47500"/>
          </a:bodyPr>
          <a:p>
            <a:pPr marL="0" algn="ctr">
              <a:buNone/>
            </a:pPr>
            <a:r>
              <a:rPr lang="zh-CN" altLang="en-US" sz="5400" spc="6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PARTTWO</a:t>
            </a:r>
            <a:endParaRPr lang="zh-CN" altLang="en-US" sz="5400" spc="6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产品介绍</a:t>
            </a:r>
            <a:endParaRPr lang="zh-CN" altLang="en-US" sz="3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/>
        <p:txBody>
          <a:bodyPr/>
          <a:p>
            <a:pPr marL="0">
              <a:buNone/>
            </a:pPr>
            <a:r>
              <a:rPr lang="zh-CN" altLang="en-US">
                <a:solidFill>
                  <a:schemeClr val="dk1"/>
                </a:solidFill>
              </a:rPr>
              <a:t>2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2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3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2717165" y="1035685"/>
            <a:ext cx="4069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33829" r="33829"/>
          <a:stretch>
            <a:fillRect/>
          </a:stretch>
        </p:blipFill>
        <p:spPr>
          <a:xfrm>
            <a:off x="2717327" y="1496023"/>
            <a:ext cx="2820508" cy="4302199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34193" r="34193"/>
          <a:stretch>
            <a:fillRect/>
          </a:stretch>
        </p:blipFill>
        <p:spPr>
          <a:xfrm>
            <a:off x="5633085" y="1496023"/>
            <a:ext cx="2820508" cy="430219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33085" y="103568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注册</a:t>
            </a:r>
            <a:endParaRPr lang="zh-CN" altLang="en-US" sz="2400" b="1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16" name="图形 2"/>
          <p:cNvSpPr/>
          <p:nvPr>
            <p:custDataLst>
              <p:tags r:id="rId3"/>
            </p:custDataLst>
          </p:nvPr>
        </p:nvSpPr>
        <p:spPr>
          <a:xfrm rot="10800000" flipH="1">
            <a:off x="0" y="5188017"/>
            <a:ext cx="12191999" cy="1669983"/>
          </a:xfrm>
          <a:custGeom>
            <a:avLst/>
            <a:gdLst>
              <a:gd name="connsiteX0" fmla="*/ 0 w 12203895"/>
              <a:gd name="connsiteY0" fmla="*/ 18080 h 1392148"/>
              <a:gd name="connsiteX1" fmla="*/ 0 w 12203895"/>
              <a:gd name="connsiteY1" fmla="*/ 885912 h 1392148"/>
              <a:gd name="connsiteX2" fmla="*/ 2567338 w 12203895"/>
              <a:gd name="connsiteY2" fmla="*/ 1392148 h 1392148"/>
              <a:gd name="connsiteX3" fmla="*/ 8262489 w 12203895"/>
              <a:gd name="connsiteY3" fmla="*/ 235038 h 1392148"/>
              <a:gd name="connsiteX4" fmla="*/ 12203895 w 12203895"/>
              <a:gd name="connsiteY4" fmla="*/ 813593 h 1392148"/>
              <a:gd name="connsiteX5" fmla="*/ 12203895 w 12203895"/>
              <a:gd name="connsiteY5" fmla="*/ 0 h 1392148"/>
              <a:gd name="connsiteX6" fmla="*/ 0 w 12203895"/>
              <a:gd name="connsiteY6" fmla="*/ 18080 h 139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3895" h="1392148">
                <a:moveTo>
                  <a:pt x="0" y="18080"/>
                </a:moveTo>
                <a:lnTo>
                  <a:pt x="0" y="885912"/>
                </a:lnTo>
                <a:cubicBezTo>
                  <a:pt x="0" y="885912"/>
                  <a:pt x="777433" y="1392148"/>
                  <a:pt x="2567338" y="1392148"/>
                </a:cubicBezTo>
                <a:cubicBezTo>
                  <a:pt x="4357243" y="1392148"/>
                  <a:pt x="5948269" y="253118"/>
                  <a:pt x="8262489" y="235038"/>
                </a:cubicBezTo>
                <a:cubicBezTo>
                  <a:pt x="10576709" y="216958"/>
                  <a:pt x="11010625" y="831673"/>
                  <a:pt x="12203895" y="813593"/>
                </a:cubicBezTo>
                <a:cubicBezTo>
                  <a:pt x="12203895" y="488156"/>
                  <a:pt x="12203895" y="0"/>
                  <a:pt x="12203895" y="0"/>
                </a:cubicBezTo>
                <a:lnTo>
                  <a:pt x="0" y="1808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 w="1807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 descr="C:\Users\2GGTFQ2\Desktop\小米图片\新建文件夹 (2)\43\TIM截图20181228114137_副本.jpgTIM截图20181228114137_副本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-26429" b="-26429"/>
          <a:stretch>
            <a:fillRect/>
          </a:stretch>
        </p:blipFill>
        <p:spPr>
          <a:xfrm>
            <a:off x="6121835" y="1837402"/>
            <a:ext cx="4756250" cy="356828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effectLst>
            <a:outerShdw blurRad="279400" dist="88900" dir="2700000" algn="tl" rotWithShape="0">
              <a:prstClr val="black">
                <a:alpha val="31000"/>
              </a:prstClr>
            </a:outerShdw>
          </a:effectLst>
        </p:spPr>
      </p:pic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965437" y="2922297"/>
            <a:ext cx="4121150" cy="118346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  <a:tabLst>
                <a:tab pos="1617345" algn="l"/>
              </a:tabLst>
            </a:pPr>
            <a:r>
              <a:rPr lang="zh-CN" altLang="en-US" sz="1800" b="1">
                <a:solidFill>
                  <a:schemeClr val="dk1">
                    <a:lumMod val="85000"/>
                    <a:lumOff val="15000"/>
                  </a:schemeClr>
                </a:solidFill>
              </a:rPr>
              <a:t>通话界面</a:t>
            </a:r>
            <a:endParaRPr lang="zh-CN" altLang="en-US" sz="1800" b="1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330200" lvl="1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tabLst>
                <a:tab pos="1617345" algn="l"/>
              </a:tabLst>
            </a:pPr>
            <a:r>
              <a:rPr lang="zh-CN" sz="1600" b="1" spc="180">
                <a:solidFill>
                  <a:schemeClr val="dk1">
                    <a:lumMod val="85000"/>
                    <a:lumOff val="15000"/>
                  </a:schemeClr>
                </a:solidFill>
              </a:rPr>
              <a:t>用户可以点击好友与其进行文字交流，也可以进行视频通话</a:t>
            </a:r>
            <a:endParaRPr lang="zh-CN" sz="1600" b="1" spc="18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376355" y="64885"/>
            <a:ext cx="11490960" cy="82777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25000"/>
                  </a:schemeClr>
                </a:solidFill>
              </a:rPr>
              <a:t>产品介绍</a:t>
            </a:r>
            <a:endParaRPr lang="zh-CN" altLang="en-US" sz="4000" b="1" spc="24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4807921" y="4869044"/>
            <a:ext cx="557333" cy="529390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11646569" y="5366873"/>
            <a:ext cx="337356" cy="347610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208076" y="5036637"/>
            <a:ext cx="629322" cy="583047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3585029" y="1775004"/>
            <a:ext cx="186147" cy="173805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11155806" y="521097"/>
            <a:ext cx="1036194" cy="964164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4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32729" b="32729"/>
          <a:stretch>
            <a:fillRect/>
          </a:stretch>
        </p:blipFill>
        <p:spPr>
          <a:xfrm>
            <a:off x="5506172" y="71394"/>
            <a:ext cx="6685828" cy="1607957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556260" y="2861945"/>
            <a:ext cx="406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点击电话按钮，可以进行音频通话，点击视频按钮，可以进行</a:t>
            </a:r>
            <a:r>
              <a:rPr 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视频通话</a:t>
            </a:r>
            <a:endParaRPr 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556260" y="2251710"/>
            <a:ext cx="4069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endParaRPr lang="zh-CN" altLang="en-US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l="629" r="629"/>
          <a:stretch>
            <a:fillRect/>
          </a:stretch>
        </p:blipFill>
        <p:spPr>
          <a:xfrm>
            <a:off x="5506172" y="1774601"/>
            <a:ext cx="6685828" cy="3311164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836205" flipH="1">
            <a:off x="10754590" y="5080385"/>
            <a:ext cx="1535059" cy="1616549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-11944" y="40409"/>
            <a:ext cx="769677" cy="754380"/>
          </a:xfrm>
          <a:custGeom>
            <a:avLst/>
            <a:gdLst>
              <a:gd name="connsiteX0" fmla="*/ 0 w 769677"/>
              <a:gd name="connsiteY0" fmla="*/ 0 h 754380"/>
              <a:gd name="connsiteX1" fmla="*/ 392487 w 769677"/>
              <a:gd name="connsiteY1" fmla="*/ 0 h 754380"/>
              <a:gd name="connsiteX2" fmla="*/ 769677 w 769677"/>
              <a:gd name="connsiteY2" fmla="*/ 377190 h 754380"/>
              <a:gd name="connsiteX3" fmla="*/ 392487 w 769677"/>
              <a:gd name="connsiteY3" fmla="*/ 754380 h 754380"/>
              <a:gd name="connsiteX4" fmla="*/ 0 w 769677"/>
              <a:gd name="connsiteY4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677" h="754380">
                <a:moveTo>
                  <a:pt x="0" y="0"/>
                </a:moveTo>
                <a:lnTo>
                  <a:pt x="392487" y="0"/>
                </a:lnTo>
                <a:cubicBezTo>
                  <a:pt x="600803" y="0"/>
                  <a:pt x="769677" y="168874"/>
                  <a:pt x="769677" y="377190"/>
                </a:cubicBezTo>
                <a:cubicBezTo>
                  <a:pt x="769677" y="585506"/>
                  <a:pt x="600803" y="754380"/>
                  <a:pt x="392487" y="754380"/>
                </a:cubicBezTo>
                <a:lnTo>
                  <a:pt x="0" y="754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4"/>
            </p:custDataLst>
          </p:nvPr>
        </p:nvSpPr>
        <p:spPr>
          <a:xfrm>
            <a:off x="556378" y="139141"/>
            <a:ext cx="2907469" cy="5569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rgbClr val="474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711709" y="16829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spc="20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spc="200" dirty="0">
              <a:solidFill>
                <a:schemeClr val="accent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92" y="63656"/>
            <a:ext cx="676341" cy="706755"/>
            <a:chOff x="5522594" y="933126"/>
            <a:chExt cx="1095375" cy="1144632"/>
          </a:xfrm>
        </p:grpSpPr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522594" y="950595"/>
              <a:ext cx="1095375" cy="109537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474F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693822" y="933126"/>
              <a:ext cx="794757" cy="114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735350"/>
            <a:ext cx="11998195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986706" y="6659723"/>
            <a:ext cx="151253" cy="151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2E31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861801" y="6659722"/>
            <a:ext cx="401063" cy="151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5DC01DB-9276-43C4-9F6A-26192206E6DF}" type="slidenum">
              <a:rPr lang="en-US" altLang="zh-CN" sz="10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556260" y="2251710"/>
            <a:ext cx="4069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视频通话界面</a:t>
            </a:r>
            <a:endParaRPr lang="zh-CN" altLang="en-US" sz="2400" b="1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12"/>
            </p:custDataLst>
          </p:nvPr>
        </p:nvGrpSpPr>
        <p:grpSpPr>
          <a:xfrm>
            <a:off x="3284855" y="1497330"/>
            <a:ext cx="7264400" cy="4556125"/>
            <a:chOff x="5197" y="2382"/>
            <a:chExt cx="11440" cy="7175"/>
          </a:xfrm>
        </p:grpSpPr>
        <p:sp>
          <p:nvSpPr>
            <p:cNvPr id="13" name="PA-圆角矩形 2"/>
            <p:cNvSpPr/>
            <p:nvPr>
              <p:custDataLst>
                <p:tags r:id="rId13"/>
              </p:custDataLst>
            </p:nvPr>
          </p:nvSpPr>
          <p:spPr>
            <a:xfrm>
              <a:off x="5197" y="2382"/>
              <a:ext cx="9209" cy="991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28000" r="-52000" b="-624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PA-圆角矩形 3"/>
            <p:cNvSpPr/>
            <p:nvPr>
              <p:custDataLst>
                <p:tags r:id="rId15"/>
              </p:custDataLst>
            </p:nvPr>
          </p:nvSpPr>
          <p:spPr>
            <a:xfrm>
              <a:off x="7428" y="3426"/>
              <a:ext cx="9209" cy="991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52000" t="-106000" r="-28000" b="-519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-圆角矩形 4"/>
            <p:cNvSpPr/>
            <p:nvPr>
              <p:custDataLst>
                <p:tags r:id="rId16"/>
              </p:custDataLst>
            </p:nvPr>
          </p:nvSpPr>
          <p:spPr>
            <a:xfrm>
              <a:off x="5777" y="4470"/>
              <a:ext cx="9209" cy="991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34000" t="-211000" r="-46000" b="-414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-圆角矩形 5"/>
            <p:cNvSpPr/>
            <p:nvPr>
              <p:custDataLst>
                <p:tags r:id="rId17"/>
              </p:custDataLst>
            </p:nvPr>
          </p:nvSpPr>
          <p:spPr>
            <a:xfrm>
              <a:off x="5197" y="5514"/>
              <a:ext cx="10976" cy="1954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23000" t="-160000" r="-28000" b="-10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PA-圆角矩形 6"/>
            <p:cNvSpPr/>
            <p:nvPr>
              <p:custDataLst>
                <p:tags r:id="rId18"/>
              </p:custDataLst>
            </p:nvPr>
          </p:nvSpPr>
          <p:spPr>
            <a:xfrm>
              <a:off x="5197" y="7521"/>
              <a:ext cx="9209" cy="991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28000" t="-519000" r="-52000" b="-10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PA-圆角矩形 7"/>
            <p:cNvSpPr/>
            <p:nvPr>
              <p:custDataLst>
                <p:tags r:id="rId19"/>
              </p:custDataLst>
            </p:nvPr>
          </p:nvSpPr>
          <p:spPr>
            <a:xfrm>
              <a:off x="7059" y="8566"/>
              <a:ext cx="9209" cy="991"/>
            </a:xfrm>
            <a:prstGeom prst="roundRect">
              <a:avLst>
                <a:gd name="adj" fmla="val 8586"/>
              </a:avLst>
            </a:prstGeom>
            <a:blipFill dpi="0" rotWithShape="0">
              <a:blip r:embed="rId14" cstate="screen"/>
              <a:srcRect/>
              <a:stretch>
                <a:fillRect l="-48000" t="-624000" r="-3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4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4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149"/>
  <p:tag name="KSO_WM_TEMPLATE_MASTER_THUMB_INDEX" val="12"/>
  <p:tag name="KSO_WM_TEMPLATE_THUMBS_INDEX" val="1、4、7、8、9、10、13、18、21、25、26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4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49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149"/>
  <p:tag name="KSO_WM_TEMPLATE_MASTER_THUMB_INDEX" val="12"/>
  <p:tag name="KSO_WM_TEMPLATE_THUMBS_INDEX" val="1、4、7、8、9、10、13、18、21、25、26"/>
</p:tagLst>
</file>

<file path=ppt/tags/tag285.xml><?xml version="1.0" encoding="utf-8"?>
<p:tagLst xmlns:p="http://schemas.openxmlformats.org/presentationml/2006/main">
  <p:tag name="KSO_WM_UNIT_ISCONTENTSTITLE" val="0"/>
  <p:tag name="KSO_WM_UNIT_PRESET_TEXT" val="暖色马卡龙通用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49_1*a*1"/>
  <p:tag name="KSO_WM_TEMPLATE_CATEGORY" val="custom"/>
  <p:tag name="KSO_WM_TEMPLATE_INDEX" val="20203149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149_1*b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87.xml><?xml version="1.0" encoding="utf-8"?>
<p:tagLst xmlns:p="http://schemas.openxmlformats.org/presentationml/2006/main">
  <p:tag name="KSO_WM_SLIDE_ID" val="custom2020314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49"/>
  <p:tag name="KSO_WM_SLIDE_LAYOUT" val="a_b"/>
  <p:tag name="KSO_WM_SLIDE_LAYOUT_CNT" val="1_1"/>
  <p:tag name="KSO_WM_TEMPLATE_MASTER_THUMB_INDEX" val="12"/>
  <p:tag name="KSO_WM_TEMPLATE_THUMBS_INDEX" val="1、4、7、8、9、10、13、18、21、25、26"/>
</p:tagLst>
</file>

<file path=ppt/tags/tag288.xml><?xml version="1.0" encoding="utf-8"?>
<p:tagLst xmlns:p="http://schemas.openxmlformats.org/presentationml/2006/main">
  <p:tag name="KSO_WM_UNIT_PLACING_PICTURE_USER_VIEWPORT" val="{&quot;height&quot;:2315.6188976377953,&quot;width&quot;:4036.636220472441}"/>
</p:tagLst>
</file>

<file path=ppt/tags/tag289.xml><?xml version="1.0" encoding="utf-8"?>
<p:tagLst xmlns:p="http://schemas.openxmlformats.org/presentationml/2006/main">
  <p:tag name="KSO_WM_UNIT_PLACING_PICTURE_USER_VIEWPORT" val="{&quot;height&quot;:2130.844094488189,&quot;width&quot;:5262.36062992126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3149_3*i*2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3149_3*i*3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3149_3*i*4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3149_3*i*5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149_3*l_h_i*1_1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149_3*l_h_a*1_1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3149_3*l_h_f*1_1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3149_3*l_h_i*1_2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0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3149_3*l_h_a*1_2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3149_3*l_h_f*1_2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149_3*l_h_i*1_3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3149_3*l_h_a*1_3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3149_3*l_h_f*1_3_1"/>
  <p:tag name="KSO_WM_TEMPLATE_CATEGORY" val="custom"/>
  <p:tag name="KSO_WM_TEMPLATE_INDEX" val="202031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ISCONTENTSTITLE" val="1"/>
  <p:tag name="KSO_WM_UNIT_PRESET_TEXT" val="目 &#13;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3149_3*a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SLIDE_ID" val="custom20203149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149"/>
  <p:tag name="KSO_WM_SLIDE_LAYOUT" val="a_l"/>
  <p:tag name="KSO_WM_SLIDE_LAYOUT_CNT" val="1_1"/>
</p:tagLst>
</file>

<file path=ppt/tags/tag305.xml><?xml version="1.0" encoding="utf-8"?>
<p:tagLst xmlns:p="http://schemas.openxmlformats.org/presentationml/2006/main">
  <p:tag name="KSO_WM_UNIT_PLACING_PICTURE_USER_VIEWPORT" val="{&quot;height&quot;:2974.3417322834644,&quot;width&quot;:4271.8740157480315}"/>
</p:tagLst>
</file>

<file path=ppt/tags/tag306.xml><?xml version="1.0" encoding="utf-8"?>
<p:tagLst xmlns:p="http://schemas.openxmlformats.org/presentationml/2006/main">
  <p:tag name="KSO_WM_UNIT_PLACING_PICTURE_USER_VIEWPORT" val="{&quot;height&quot;:3347.251968503937,&quot;width&quot;:5835}"/>
</p:tagLst>
</file>

<file path=ppt/tags/tag307.xml><?xml version="1.0" encoding="utf-8"?>
<p:tagLst xmlns:p="http://schemas.openxmlformats.org/presentationml/2006/main">
  <p:tag name="KSO_WM_UNIT_PLACING_PICTURE_USER_VIEWPORT" val="{&quot;height&quot;:3223.0787401574803,&quot;width&quot;:2204.508661417323}"/>
</p:tagLst>
</file>

<file path=ppt/tags/tag308.xml><?xml version="1.0" encoding="utf-8"?>
<p:tagLst xmlns:p="http://schemas.openxmlformats.org/presentationml/2006/main">
  <p:tag name="KSO_WM_UNIT_PLACING_PICTURE_USER_VIEWPORT" val="{&quot;height&quot;:2715,&quot;width&quot;:2089.796850393701}"/>
</p:tagLst>
</file>

<file path=ppt/tags/tag309.xml><?xml version="1.0" encoding="utf-8"?>
<p:tagLst xmlns:p="http://schemas.openxmlformats.org/presentationml/2006/main">
  <p:tag name="KSO_WM_UNIT_PLACING_PICTURE_USER_VIEWPORT" val="{&quot;height&quot;:2903.2897637795277,&quot;width&quot;:7170.001574803149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PRESET_TEXT" val="第一章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149_7*e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49_7*a*1"/>
  <p:tag name="KSO_WM_TEMPLATE_CATEGORY" val="custom"/>
  <p:tag name="KSO_WM_TEMPLATE_INDEX" val="20203149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149_7*b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13.xml><?xml version="1.0" encoding="utf-8"?>
<p:tagLst xmlns:p="http://schemas.openxmlformats.org/presentationml/2006/main">
  <p:tag name="KSO_WM_SLIDE_ID" val="custom2020314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149"/>
  <p:tag name="KSO_WM_SLIDE_LAYOUT" val="a_b_e"/>
  <p:tag name="KSO_WM_SLIDE_LAYOUT_CNT" val="1_1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a1108078-8b41-4485-91a1-630671879b00}"/>
  <p:tag name="KSO_WM_UNIT_TYPE" val="i"/>
</p:tagLst>
</file>

<file path=ppt/tags/tag315.xml><?xml version="1.0" encoding="utf-8"?>
<p:tagLst xmlns:p="http://schemas.openxmlformats.org/presentationml/2006/main"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UNIT_PLACING_PICTURE_USER_VIEWPORT" val="{&quot;height&quot;:2974.3417322834644,&quot;width&quot;:4271.8740157480315}"/>
</p:tagLst>
</file>

<file path=ppt/tags/tag326.xml><?xml version="1.0" encoding="utf-8"?>
<p:tagLst xmlns:p="http://schemas.openxmlformats.org/presentationml/2006/main">
  <p:tag name="KSO_WM_UNIT_PLACING_PICTURE_USER_VIEWPORT" val="{&quot;height&quot;:3347.251968503937,&quot;width&quot;:5835}"/>
</p:tagLst>
</file>

<file path=ppt/tags/tag327.xml><?xml version="1.0" encoding="utf-8"?>
<p:tagLst xmlns:p="http://schemas.openxmlformats.org/presentationml/2006/main">
  <p:tag name="KSO_WM_UNIT_PLACING_PICTURE_USER_VIEWPORT" val="{&quot;height&quot;:3223.0787401574803,&quot;width&quot;:2204.508661417323}"/>
</p:tagLst>
</file>

<file path=ppt/tags/tag328.xml><?xml version="1.0" encoding="utf-8"?>
<p:tagLst xmlns:p="http://schemas.openxmlformats.org/presentationml/2006/main">
  <p:tag name="KSO_WM_UNIT_PLACING_PICTURE_USER_VIEWPORT" val="{&quot;height&quot;:2715,&quot;width&quot;:2089.796850393701}"/>
</p:tagLst>
</file>

<file path=ppt/tags/tag329.xml><?xml version="1.0" encoding="utf-8"?>
<p:tagLst xmlns:p="http://schemas.openxmlformats.org/presentationml/2006/main">
  <p:tag name="KSO_WM_UNIT_PLACING_PICTURE_USER_VIEWPORT" val="{&quot;height&quot;:2903.2897637795277,&quot;width&quot;:7170.001574803149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RESET_TEXT" val="第一章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149_7*e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49_7*a*1"/>
  <p:tag name="KSO_WM_TEMPLATE_CATEGORY" val="custom"/>
  <p:tag name="KSO_WM_TEMPLATE_INDEX" val="20203149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149_7*b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33.xml><?xml version="1.0" encoding="utf-8"?>
<p:tagLst xmlns:p="http://schemas.openxmlformats.org/presentationml/2006/main">
  <p:tag name="KSO_WM_SLIDE_ID" val="custom2020314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149"/>
  <p:tag name="KSO_WM_SLIDE_LAYOUT" val="a_b_e"/>
  <p:tag name="KSO_WM_SLIDE_LAYOUT_CNT" val="1_1_1"/>
</p:tagLst>
</file>

<file path=ppt/tags/tag334.xml><?xml version="1.0" encoding="utf-8"?>
<p:tagLst xmlns:p="http://schemas.openxmlformats.org/presentationml/2006/main"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39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3.xml><?xml version="1.0" encoding="utf-8"?>
<p:tagLst xmlns:p="http://schemas.openxmlformats.org/presentationml/2006/main">
  <p:tag name="KSO_WM_UNIT_PLACING_PICTURE_USER_VIEWPORT" val="{&quot;height&quot;:4007,&quot;width&quot;:8123}"/>
  <p:tag name="KSO_WM_UNIT_PLACING_PICTURE_USER_RELATIVERECTANGLE" val="{&quot;bottom&quot;:0,&quot;left&quot;:0,&quot;right&quot;:0,&quot;top&quot;:0}"/>
  <p:tag name="KSO_WM_UNIT_PLACING_PICTURE_COLLAGE_RELATIVERECTANGLE" val="{&quot;bottom&quot;:0,&quot;left&quot;:0.33828613593287976,&quot;right&quot;:0.33828613593287976,&quot;top&quot;:0}"/>
  <p:tag name="KSO_WM_UNIT_PLACING_PICTURE_COLLAGE_VIEWPORT" val="{&quot;height&quot;:6775.1164381138142,&quot;width&quot;:4441.7442920758758}"/>
  <p:tag name="KSO_WM_UNIT_PLACING_PICTURE_INFO" val="{&quot;code&quot;:&quot;a[5]&quot;,&quot;full_picture&quot;:false,&quot;last_crop_picture&quot;:&quot;a[5]&quot;,&quot;scheme&quot;:&quot;2-2&quot;,&quot;spacing&quot;:5}"/>
  <p:tag name="KSO_WM_UNIT_PLACING_PICTURE" val="91102.951"/>
  <p:tag name="KSO_WM_UNIT_PLACING_PICTURE_USER_VIEWPORT_SMARTMENU" val="{&quot;height&quot;:6775.1164381138142,&quot;width&quot;:4441.7442920758758}"/>
  <p:tag name="KSO_WM_UNIT_PLACING_PICTURE_USER_RELATIVERECTANGLE_SMARTMENU" val="{&quot;bottom&quot;:0,&quot;left&quot;:0.33828613593287976,&quot;right&quot;:0.33828613593287976,&quot;top&quot;:0}"/>
  <p:tag name="KSO_WM_NO_TAGS_SHAPE_FLAG" val="1"/>
</p:tagLst>
</file>

<file path=ppt/tags/tag344.xml><?xml version="1.0" encoding="utf-8"?>
<p:tagLst xmlns:p="http://schemas.openxmlformats.org/presentationml/2006/main">
  <p:tag name="KSO_WM_UNIT_PLACING_PICTURE_USER_VIEWPORT" val="{&quot;height&quot;:3716,&quot;width&quot;:7711}"/>
  <p:tag name="KSO_WM_UNIT_PLACING_PICTURE_USER_RELATIVERECTANGLE" val="{&quot;bottom&quot;:0,&quot;left&quot;:0,&quot;right&quot;:0,&quot;top&quot;:0}"/>
  <p:tag name="KSO_WM_UNIT_PLACING_PICTURE_COLLAGE_RELATIVERECTANGLE" val="{&quot;bottom&quot;:0,&quot;left&quot;:0.34192834007853562,&quot;right&quot;:0.34192834007853562,&quot;top&quot;:0}"/>
  <p:tag name="KSO_WM_UNIT_PLACING_PICTURE_COLLAGE_VIEWPORT" val="{&quot;height&quot;:6775.1164381138142,&quot;width&quot;:4441.7442920758758}"/>
  <p:tag name="KSO_WM_UNIT_PLACING_PICTURE_INFO" val="{&quot;code&quot;:&quot;a[5]&quot;,&quot;full_picture&quot;:false,&quot;last_crop_picture&quot;:&quot;a[5]&quot;,&quot;scheme&quot;:&quot;2-2&quot;,&quot;spacing&quot;:5}"/>
  <p:tag name="KSO_WM_UNIT_PLACING_PICTURE" val="91102.951"/>
  <p:tag name="KSO_WM_UNIT_PLACING_PICTURE_USER_VIEWPORT_SMARTMENU" val="{&quot;height&quot;:6775.1164381138142,&quot;width&quot;:4441.7442920758758}"/>
  <p:tag name="KSO_WM_UNIT_PLACING_PICTURE_USER_RELATIVERECTANGLE_SMARTMENU" val="{&quot;bottom&quot;:0,&quot;left&quot;:0.34192834007853562,&quot;right&quot;:0.34192834007853562,&quot;top&quot;:0}"/>
  <p:tag name="KSO_WM_NO_TAGS_SHAPE_FLAG" val="1"/>
</p:tagLst>
</file>

<file path=ppt/tags/tag34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02_1*i*2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UNIT_ADJUSTLAYOUT_ID" val="20"/>
  <p:tag name="KSO_WM_UNIT_PICTURE_CLIP_FLAG" val="0"/>
  <p:tag name="KSO_WM_UNIT_VALUE" val="990*132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8602_1*d*1"/>
  <p:tag name="KSO_WM_TEMPLATE_CATEGORY" val="diagram"/>
  <p:tag name="KSO_WM_TEMPLATE_INDEX" val="20198602"/>
  <p:tag name="KSO_WM_UNIT_SUPPORT_UNIT_TYPE" val="[&quot;d&quot;]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TEXT_PART_ID_V2" val="c-1-1"/>
  <p:tag name="KSO_WM_UNIT_ADJUSTLAYOUT_ID" val="7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02_1*f*1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PRESET_TEXT" val="单击此处小标题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02_1*a*1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02_1*i*3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02_1*i*4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02_1*i*5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02_1*i*6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602_1*i*7"/>
  <p:tag name="KSO_WM_TEMPLATE_CATEGORY" val="diagram"/>
  <p:tag name="KSO_WM_TEMPLATE_INDEX" val="20198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K_DARK_LIGHT" val="2"/>
  <p:tag name="KSO_WM_SLIDE_BACKGROUND_TYPE" val="general"/>
  <p:tag name="KSO_WM_SLIDE_CONSTRAINT" val="%7b%22slideConstraint%22%3a%7b%22seriesAreas%22%3a%5b%5d%2c%22singleAreas%22%3a%5b%7b%22shapes%22%3a%5b20%5d%2c%22serialConstraintIndex%22%3a-1%2c%22areatextmark%22%3a0%2c%22pictureprocessmark%22%3a0%7d%5d%7d%7d"/>
  <p:tag name="KSO_WM_SLIDE_ID" val="diagram20198602_1"/>
  <p:tag name="KSO_WM_TEMPLATE_SUBCATEGORY" val="8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BEAUTIFY_FLAG" val="#wm#"/>
  <p:tag name="KSO_WM_TEMPLATE_CATEGORY" val="diagram"/>
  <p:tag name="KSO_WM_TEMPLATE_INDEX" val="20198602"/>
  <p:tag name="KSO_WM_SLIDE_LAYOUT" val="a_d_f_i"/>
  <p:tag name="KSO_WM_SLIDE_LAYOUT_CNT" val="1_1_1_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cd907ab-08b2-4449-872a-e3887208fe37}"/>
  <p:tag name="KSO_WM_UNIT_TYPE" val="i"/>
</p:tagLst>
</file>

<file path=ppt/tags/tag358.xml><?xml version="1.0" encoding="utf-8"?>
<p:tagLst xmlns:p="http://schemas.openxmlformats.org/presentationml/2006/main"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6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3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6.xml><?xml version="1.0" encoding="utf-8"?>
<p:tagLst xmlns:p="http://schemas.openxmlformats.org/presentationml/2006/main">
  <p:tag name="KSO_WM_UNIT_PLACING_PICTURE_USER_VIEWPORT" val="{&quot;height&quot;:877.03307086614177,&quot;width&quot;:1259.631496062992}"/>
  <p:tag name="KSO_WM_UNIT_PLACING_PICTURE_USER_RELATIVERECTANGLE" val="{&quot;bottom&quot;:0,&quot;left&quot;:0,&quot;right&quot;:0,&quot;top&quot;:0}"/>
  <p:tag name="KSO_WM_UNIT_PLACING_PICTURE_COLLAGE_RELATIVERECTANGLE" val="{&quot;bottom&quot;:0.32729029628448175,&quot;left&quot;:0,&quot;right&quot;:0,&quot;top&quot;:0.32729029628448175}"/>
  <p:tag name="KSO_WM_UNIT_PLACING_PICTURE_COLLAGE_VIEWPORT" val="{&quot;height&quot;:2532.2155825962764,&quot;width&quot;:10528.862330385105}"/>
  <p:tag name="KSO_WM_UNIT_PLACING_PICTURE_INFO" val="{&quot;code&quot;:&quot;A[1]&quot;,&quot;full_picture&quot;:false,&quot;last_crop_picture&quot;:&quot;A[1]&quot;,&quot;scheme&quot;:&quot;2-3&quot;,&quot;spacing&quot;:5}"/>
  <p:tag name="KSO_WM_UNIT_PLACING_PICTURE" val="92232.536"/>
  <p:tag name="KSO_WM_UNIT_PLACING_PICTURE_USER_VIEWPORT_SMARTMENU" val="{&quot;height&quot;:2532.2155825962764,&quot;width&quot;:10528.862330385105}"/>
  <p:tag name="KSO_WM_UNIT_PLACING_PICTURE_USER_RELATIVERECTANGLE_SMARTMENU" val="{&quot;bottom&quot;:0.32729029628448175,&quot;left&quot;:0,&quot;right&quot;:0,&quot;top&quot;:0.32729029628448175}"/>
  <p:tag name="KSO_WM_NO_TAGS_SHAPE_FLAG" val="1"/>
</p:tagLst>
</file>

<file path=ppt/tags/tag3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PLACING_PICTURE_USER_VIEWPORT" val="{&quot;height&quot;:6334,&quot;width&quot;:12952}"/>
  <p:tag name="KSO_WM_UNIT_PLACING_PICTURE_USER_RELATIVERECTANGLE" val="{&quot;bottom&quot;:0,&quot;left&quot;:0,&quot;right&quot;:0,&quot;top&quot;:0}"/>
  <p:tag name="KSO_WM_UNIT_PLACING_PICTURE_COLLAGE_RELATIVERECTANGLE" val="{&quot;bottom&quot;:0,&quot;left&quot;:0.0062918735152659314,&quot;right&quot;:0.0062918735152659314,&quot;top&quot;:0}"/>
  <p:tag name="KSO_WM_UNIT_PLACING_PICTURE_COLLAGE_VIEWPORT" val="{&quot;height&quot;:5214.4311651925527,&quot;width&quot;:10528.862330385105}"/>
  <p:tag name="KSO_WM_UNIT_PLACING_PICTURE_INFO" val="{&quot;code&quot;:&quot;A[1]&quot;,&quot;full_picture&quot;:false,&quot;last_crop_picture&quot;:&quot;A[1]&quot;,&quot;scheme&quot;:&quot;2-3&quot;,&quot;spacing&quot;:5}"/>
  <p:tag name="KSO_WM_UNIT_PLACING_PICTURE" val="92232.536"/>
  <p:tag name="KSO_WM_UNIT_PLACING_PICTURE_USER_VIEWPORT_SMARTMENU" val="{&quot;height&quot;:5214.4311651925527,&quot;width&quot;:10528.862330385105}"/>
  <p:tag name="KSO_WM_UNIT_PLACING_PICTURE_USER_RELATIVERECTANGLE_SMARTMENU" val="{&quot;bottom&quot;:0,&quot;left&quot;:0.0062918735152659314,&quot;right&quot;:0.0062918735152659314,&quot;top&quot;:0}"/>
  <p:tag name="KSO_WM_NO_TAGS_SHAPE_FLAG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cd907ab-08b2-4449-872a-e3887208fe37}"/>
  <p:tag name="KSO_WM_UNIT_TYPE" val="i"/>
</p:tagLst>
</file>

<file path=ppt/tags/tag372.xml><?xml version="1.0" encoding="utf-8"?>
<p:tagLst xmlns:p="http://schemas.openxmlformats.org/presentationml/2006/main"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77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rop20194958_1*i*1"/>
  <p:tag name="KSO_WM_TEMPLATE_CATEGORY" val="crop"/>
  <p:tag name="KSO_WM_TEMPLATE_INDEX" val="20194958"/>
  <p:tag name="KSO_WM_UNIT_LAYERLEVEL" val="1"/>
  <p:tag name="KSO_WM_TAG_VERSION" val="1.0"/>
  <p:tag name="KSO_WM_BEAUTIFY_FLAG" val="#wm#"/>
  <p:tag name="KSO_WM_UNIT_USESOURCEFORMAT_APPLY" val="1"/>
</p:tagLst>
</file>

<file path=ppt/tags/tag382.xml><?xml version="1.0" encoding="utf-8"?>
<p:tagLst xmlns:p="http://schemas.openxmlformats.org/presentationml/2006/main">
  <p:tag name="PA" val="v5.2.2"/>
  <p:tag name="PICTUREFILLRANGE" val="3cd313ed-37b2-48bd-b6c5-aa9984bc0d5d"/>
  <p:tag name="KSO_WM_UNIT_VALUE" val="188*1746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1"/>
  <p:tag name="KSO_WM_UNIT_ID" val="crop20194958_1*ζ_h_d*1_1_1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28"/>
  <p:tag name="KSO_WM_BLIP_RECT_RIGHT" val="-52"/>
  <p:tag name="KSO_WM_BLIP_RECT_TOP" val="0"/>
  <p:tag name="KSO_WM_BLIP_RECT_BOTTOM" val="-624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259.85"/>
  <p:tag name="KSO_WM_CREATIVE_CROP_SHAPE_TOP" val="119.1"/>
  <p:tag name="KSO_WM_CREATIVE_CROP_SHAPE_WIDTH" val="460.45"/>
  <p:tag name="KSO_WM_CREATIVE_CROP_SHAPE_HEIGHT" val="49.55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PA" val="v5.2.2"/>
  <p:tag name="PICTUREFILLRANGE" val="3cd313ed-37b2-48bd-b6c5-aa9984bc0d5d"/>
  <p:tag name="KSO_WM_UNIT_VALUE" val="188*1746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2"/>
  <p:tag name="KSO_WM_UNIT_ID" val="crop20194958_1*ζ_h_d*1_1_2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52"/>
  <p:tag name="KSO_WM_BLIP_RECT_RIGHT" val="-28"/>
  <p:tag name="KSO_WM_BLIP_RECT_TOP" val="-106"/>
  <p:tag name="KSO_WM_BLIP_RECT_BOTTOM" val="-519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371.4"/>
  <p:tag name="KSO_WM_CREATIVE_CROP_SHAPE_TOP" val="171.3"/>
  <p:tag name="KSO_WM_CREATIVE_CROP_SHAPE_WIDTH" val="460.45"/>
  <p:tag name="KSO_WM_CREATIVE_CROP_SHAPE_HEIGHT" val="49.55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PA" val="v5.2.2"/>
  <p:tag name="PICTUREFILLRANGE" val="3cd313ed-37b2-48bd-b6c5-aa9984bc0d5d"/>
  <p:tag name="KSO_WM_UNIT_VALUE" val="188*1746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3"/>
  <p:tag name="KSO_WM_UNIT_ID" val="crop20194958_1*ζ_h_d*1_1_3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34"/>
  <p:tag name="KSO_WM_BLIP_RECT_RIGHT" val="-46"/>
  <p:tag name="KSO_WM_BLIP_RECT_TOP" val="-211"/>
  <p:tag name="KSO_WM_BLIP_RECT_BOTTOM" val="-414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288.85"/>
  <p:tag name="KSO_WM_CREATIVE_CROP_SHAPE_TOP" val="223.5"/>
  <p:tag name="KSO_WM_CREATIVE_CROP_SHAPE_WIDTH" val="460.45"/>
  <p:tag name="KSO_WM_CREATIVE_CROP_SHAPE_HEIGHT" val="49.55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PA" val="v5.2.2"/>
  <p:tag name="PICTUREFILLRANGE" val="3cd313ed-37b2-48bd-b6c5-aa9984bc0d5d"/>
  <p:tag name="KSO_WM_UNIT_VALUE" val="370*2081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4"/>
  <p:tag name="KSO_WM_UNIT_ID" val="crop20194958_1*ζ_h_d*1_1_4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23"/>
  <p:tag name="KSO_WM_BLIP_RECT_RIGHT" val="-28"/>
  <p:tag name="KSO_WM_BLIP_RECT_TOP" val="-160"/>
  <p:tag name="KSO_WM_BLIP_RECT_BOTTOM" val="-107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259.85"/>
  <p:tag name="KSO_WM_CREATIVE_CROP_SHAPE_TOP" val="275.7"/>
  <p:tag name="KSO_WM_CREATIVE_CROP_SHAPE_WIDTH" val="548.8"/>
  <p:tag name="KSO_WM_CREATIVE_CROP_SHAPE_HEIGHT" val="97.7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PA" val="v5.2.2"/>
  <p:tag name="PICTUREFILLRANGE" val="3cd313ed-37b2-48bd-b6c5-aa9984bc0d5d"/>
  <p:tag name="KSO_WM_UNIT_VALUE" val="188*1746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5"/>
  <p:tag name="KSO_WM_UNIT_ID" val="crop20194958_1*ζ_h_d*1_1_5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28"/>
  <p:tag name="KSO_WM_BLIP_RECT_RIGHT" val="-52"/>
  <p:tag name="KSO_WM_BLIP_RECT_TOP" val="-519"/>
  <p:tag name="KSO_WM_BLIP_RECT_BOTTOM" val="-106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259.85"/>
  <p:tag name="KSO_WM_CREATIVE_CROP_SHAPE_TOP" val="376.05"/>
  <p:tag name="KSO_WM_CREATIVE_CROP_SHAPE_WIDTH" val="460.45"/>
  <p:tag name="KSO_WM_CREATIVE_CROP_SHAPE_HEIGHT" val="49.55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PA" val="v5.2.2"/>
  <p:tag name="PICTUREFILLRANGE" val="3cd313ed-37b2-48bd-b6c5-aa9984bc0d5d"/>
  <p:tag name="KSO_WM_UNIT_VALUE" val="188*1746"/>
  <p:tag name="KSO_WM_UNIT_HIGHLIGHT" val="0"/>
  <p:tag name="KSO_WM_UNIT_COMPATIBLE" val="0"/>
  <p:tag name="KSO_WM_UNIT_DIAGRAM_ISNUMVISUAL" val="0"/>
  <p:tag name="KSO_WM_UNIT_DIAGRAM_ISREFERUNIT" val="0"/>
  <p:tag name="KSO_WM_DIAGRAM_GROUP_CODE" val="1584229922"/>
  <p:tag name="KSO_WM_UNIT_TYPE" val="ζ_h_d"/>
  <p:tag name="KSO_WM_UNIT_INDEX" val="1_1_6"/>
  <p:tag name="KSO_WM_UNIT_ID" val="crop20194958_1*ζ_h_d*1_1_6"/>
  <p:tag name="KSO_WM_TEMPLATE_CATEGORY" val="crop"/>
  <p:tag name="KSO_WM_TEMPLATE_INDEX" val="20194958"/>
  <p:tag name="KSO_WM_UNIT_LAYERLEVEL" val="1_1_1"/>
  <p:tag name="KSO_WM_TAG_VERSION" val="1.0"/>
  <p:tag name="KSO_WM_BEAUTIFY_FLAG" val="#wm#"/>
  <p:tag name="KSO_WM_UNIT_DIAGRAM_MODELTYPE" val="creativeCrop"/>
  <p:tag name="KSO_WM_BLIP_RECT_LEFT" val="-48"/>
  <p:tag name="KSO_WM_BLIP_RECT_RIGHT" val="-32"/>
  <p:tag name="KSO_WM_BLIP_RECT_TOP" val="-624"/>
  <p:tag name="KSO_WM_BLIP_RECT_BOTTOM" val="0"/>
  <p:tag name="KSO_WM_CREATIVE_CROP_ORG_LEFT" val="131.7"/>
  <p:tag name="KSO_WM_CREATIVE_CROP_ORG_TOP" val="119.1"/>
  <p:tag name="KSO_WM_CREATIVE_CROP_ORG_WIDTH" val="828.3"/>
  <p:tag name="KSO_WM_CREATIVE_CROP_ORG_HEIGHT" val="358.75"/>
  <p:tag name="KSO_WM_CREATIVE_CROP_SHAPE_LEFT" val="352.95"/>
  <p:tag name="KSO_WM_CREATIVE_CROP_SHAPE_TOP" val="428.3"/>
  <p:tag name="KSO_WM_CREATIVE_CROP_SHAPE_WIDTH" val="460.45"/>
  <p:tag name="KSO_WM_CREATIVE_CROP_SHAPE_HEIGHT" val="49.55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169009_1*d*3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VALUE" val="1105*3384"/>
  <p:tag name="KSO_WM_UNIT_SUPPORT_UNIT_TYPE" val="[&quot;d&quot;]"/>
  <p:tag name="KSO_WM_UNIT_PICTURE_CLIP_FLAG" val="0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169009_1*i*1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169009_1*i*3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169009_1*i*4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169009_1*i*2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169009_1*f*1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96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169009_1*a*1"/>
  <p:tag name="KSO_WM_TEMPLATE_CATEGORY" val="diagram"/>
  <p:tag name="KSO_WM_TEMPLATE_INDEX" val="169009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SLIDE_BK_DARK_LIGHT" val="2"/>
  <p:tag name="KSO_WM_SLIDE_BACKGROUND_TYPE" val="general"/>
  <p:tag name="KSO_WM_SLIDE_ID" val="diagram169009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09"/>
  <p:tag name="KSO_WM_SLIDE_POSITION" val="1*10"/>
  <p:tag name="KSO_WM_TAG_VERSION" val="1.0"/>
  <p:tag name="KSO_WM_BEAUTIFY_FLAG" val="#wm#"/>
  <p:tag name="KSO_WM_TEMPLATE_CATEGORY" val="diagram"/>
  <p:tag name="KSO_WM_TEMPLATE_INDEX" val="169009"/>
  <p:tag name="KSO_WM_SLIDE_LAYOUT" val="a_d_f"/>
  <p:tag name="KSO_WM_SLIDE_LAYOUT_CNT" val="1_1_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cd907ab-08b2-4449-872a-e3887208fe37}"/>
  <p:tag name="KSO_WM_UNIT_TYPE" val="i"/>
</p:tagLst>
</file>

<file path=ppt/tags/tag399.xml><?xml version="1.0" encoding="utf-8"?>
<p:tagLst xmlns:p="http://schemas.openxmlformats.org/presentationml/2006/main"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04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40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b4864e78-6759-4577-8e97-ba4fa835e4e5}"/>
  <p:tag name="KSO_WM_UNIT_TYPE" val="i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11.xml><?xml version="1.0" encoding="utf-8"?>
<p:tagLst xmlns:p="http://schemas.openxmlformats.org/presentationml/2006/main"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1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  <p:tag name="KSO_WM_UNIT_TEXT_FILL_FORE_SCHEMECOLOR_INDEX_BRIGHTNESS" val="0.25"/>
  <p:tag name="KSO_WM_UNIT_TEXT_FILL_FORE_SCHEMECOLOR_INDEX" val="13"/>
  <p:tag name="KSO_WM_UNIT_TEXT_FILL_TYPE" val="1"/>
</p:tagLst>
</file>

<file path=ppt/tags/tag4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d9fb0c1d-6963-4fdb-8c8a-e5e0395e5318}"/>
  <p:tag name="KSO_WM_UNIT_TYPE" val="i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24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2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3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3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68.xml><?xml version="1.0" encoding="utf-8"?>
<p:tagLst xmlns:p="http://schemas.openxmlformats.org/presentationml/2006/main">
  <p:tag name="KSO_WM_UNIT_PLACING_PICTURE_USER_VIEWPORT" val="{&quot;height&quot;:3693.966059422752,&quot;width&quot;:3664.725984251968}"/>
</p:tagLst>
</file>

<file path=ppt/tags/tag469.xml><?xml version="1.0" encoding="utf-8"?>
<p:tagLst xmlns:p="http://schemas.openxmlformats.org/presentationml/2006/main">
  <p:tag name="KSO_WM_UNIT_PLACING_PICTURE_USER_VIEWPORT" val="{&quot;height&quot;:2680.957513716491,&quot;width&quot;:1362.6523578885738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PLACING_PICTURE_USER_VIEWPORT" val="{&quot;height&quot;:3347.251968503937,&quot;width&quot;:5835}"/>
</p:tagLst>
</file>

<file path=ppt/tags/tag471.xml><?xml version="1.0" encoding="utf-8"?>
<p:tagLst xmlns:p="http://schemas.openxmlformats.org/presentationml/2006/main">
  <p:tag name="KSO_WM_UNIT_PLACING_PICTURE_USER_VIEWPORT" val="{&quot;height&quot;:3223.0787401574803,&quot;width&quot;:2204.508661417323}"/>
</p:tagLst>
</file>

<file path=ppt/tags/tag472.xml><?xml version="1.0" encoding="utf-8"?>
<p:tagLst xmlns:p="http://schemas.openxmlformats.org/presentationml/2006/main">
  <p:tag name="KSO_WM_UNIT_PLACING_PICTURE_USER_VIEWPORT" val="{&quot;height&quot;:2903.2897637795277,&quot;width&quot;:7170.001574803149}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149_26*a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观看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149_26*b*1"/>
  <p:tag name="KSO_WM_TEMPLATE_CATEGORY" val="custom"/>
  <p:tag name="KSO_WM_TEMPLATE_INDEX" val="20203149"/>
  <p:tag name="KSO_WM_UNIT_LAYERLEVEL" val="1"/>
  <p:tag name="KSO_WM_TAG_VERSION" val="1.0"/>
  <p:tag name="KSO_WM_BEAUTIFY_FLAG" val="#wm#"/>
  <p:tag name="KSO_WM_UNIT_ISCONTENTSTITLE" val="0"/>
  <p:tag name="KSO_WM_UNIT_PRESET_TEXT" val="单击此处添加文本具体内容，简明扼要的阐述您的观点。"/>
  <p:tag name="KSO_WM_UNIT_NOCLEAR" val="0"/>
  <p:tag name="KSO_WM_UNIT_VALUE" val="42"/>
  <p:tag name="KSO_WM_UNIT_TYPE" val="b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475.xml><?xml version="1.0" encoding="utf-8"?>
<p:tagLst xmlns:p="http://schemas.openxmlformats.org/presentationml/2006/main">
  <p:tag name="KSO_WM_SLIDE_ID" val="custom20203149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3149"/>
  <p:tag name="KSO_WM_SLIDE_TYPE" val="endPage"/>
  <p:tag name="KSO_WM_SLIDE_SUBTYPE" val="pureTxt"/>
  <p:tag name="KSO_WM_SLIDE_LAYOUT" val="a_b"/>
  <p:tag name="KSO_WM_SLIDE_LAYOUT_CNT" val="1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964"/>
      </a:accent1>
      <a:accent2>
        <a:srgbClr val="F9BE39"/>
      </a:accent2>
      <a:accent3>
        <a:srgbClr val="B96836"/>
      </a:accent3>
      <a:accent4>
        <a:srgbClr val="F1BE8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ysClr val="windowText" lastClr="000000"/>
      </a:dk1>
      <a:lt1>
        <a:sysClr val="window" lastClr="FFFFFF"/>
      </a:lt1>
      <a:dk2>
        <a:srgbClr val="EAF0F2"/>
      </a:dk2>
      <a:lt2>
        <a:srgbClr val="FFFFFF"/>
      </a:lt2>
      <a:accent1>
        <a:srgbClr val="CBDFEA"/>
      </a:accent1>
      <a:accent2>
        <a:srgbClr val="D3DBE8"/>
      </a:accent2>
      <a:accent3>
        <a:srgbClr val="D8D7E6"/>
      </a:accent3>
      <a:accent4>
        <a:srgbClr val="DDD3E3"/>
      </a:accent4>
      <a:accent5>
        <a:srgbClr val="E2CFE1"/>
      </a:accent5>
      <a:accent6>
        <a:srgbClr val="E7CBD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AF0F2"/>
      </a:dk2>
      <a:lt2>
        <a:srgbClr val="FFFFFF"/>
      </a:lt2>
      <a:accent1>
        <a:srgbClr val="CBDFEA"/>
      </a:accent1>
      <a:accent2>
        <a:srgbClr val="D3DBE8"/>
      </a:accent2>
      <a:accent3>
        <a:srgbClr val="D8D7E6"/>
      </a:accent3>
      <a:accent4>
        <a:srgbClr val="DDD3E3"/>
      </a:accent4>
      <a:accent5>
        <a:srgbClr val="E2CFE1"/>
      </a:accent5>
      <a:accent6>
        <a:srgbClr val="E7CBD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115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造字工房悦圆（非商用）常规体</vt:lpstr>
      <vt:lpstr>Arial Unicode MS</vt:lpstr>
      <vt:lpstr>等线</vt:lpstr>
      <vt:lpstr>等线 Light</vt:lpstr>
      <vt:lpstr>Calibri</vt:lpstr>
      <vt:lpstr>Wingdings</vt:lpstr>
      <vt:lpstr>Office 主题​​</vt:lpstr>
      <vt:lpstr>5_Office 主题​​</vt:lpstr>
      <vt:lpstr>1_Office 主题​​</vt:lpstr>
      <vt:lpstr>烛光</vt:lpstr>
      <vt:lpstr>PowerPoint 演示文稿</vt:lpstr>
      <vt:lpstr>背景介绍</vt:lpstr>
      <vt:lpstr>PowerPoint 演示文稿</vt:lpstr>
      <vt:lpstr>产品介绍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Xinstein</cp:lastModifiedBy>
  <cp:revision>29</cp:revision>
  <dcterms:created xsi:type="dcterms:W3CDTF">2019-03-16T06:27:00Z</dcterms:created>
  <dcterms:modified xsi:type="dcterms:W3CDTF">2021-05-29T01:27:39Z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v1.0_mb_2Ben1RrDX3Qo3k5x0HAuzA==</vt:lpwstr>
  </property>
  <property fmtid="{D5CDD505-2E9C-101B-9397-08002B2CF9AE}" pid="4" name="ICV">
    <vt:lpwstr>A6DE25512B7742768EBE228D706AF8EA</vt:lpwstr>
  </property>
</Properties>
</file>