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1007" r:id="rId3"/>
    <p:sldId id="1110" r:id="rId4"/>
    <p:sldId id="1109" r:id="rId5"/>
    <p:sldId id="1112" r:id="rId6"/>
    <p:sldId id="1113" r:id="rId7"/>
    <p:sldId id="1114" r:id="rId8"/>
    <p:sldId id="1083" r:id="rId9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AFF"/>
    <a:srgbClr val="F0B501"/>
    <a:srgbClr val="2F4282"/>
    <a:srgbClr val="E3F4FF"/>
    <a:srgbClr val="BDD7EE"/>
    <a:srgbClr val="F3F7FB"/>
    <a:srgbClr val="FCFDFE"/>
    <a:srgbClr val="0198FF"/>
    <a:srgbClr val="262626"/>
    <a:srgbClr val="A3C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844" autoAdjust="0"/>
  </p:normalViewPr>
  <p:slideViewPr>
    <p:cSldViewPr snapToGrid="0">
      <p:cViewPr>
        <p:scale>
          <a:sx n="66" d="100"/>
          <a:sy n="66" d="100"/>
        </p:scale>
        <p:origin x="1162" y="250"/>
      </p:cViewPr>
      <p:guideLst>
        <p:guide orient="horz" pos="2192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240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6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39437-B85F-4001-98C6-74332DF9AE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24735-94FB-4AD5-B818-F698181815B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8号-创中黑-Regular" panose="00000500000000000000" pitchFamily="2" charset="-122"/>
                <a:ea typeface="字魂58号-创中黑-Regular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8号-创中黑-Regular" panose="00000500000000000000" pitchFamily="2" charset="-122"/>
                <a:ea typeface="字魂58号-创中黑-Regular" panose="00000500000000000000" pitchFamily="2" charset="-122"/>
              </a:defRPr>
            </a:lvl1pPr>
          </a:lstStyle>
          <a:p>
            <a:fld id="{84E59D5C-8B8E-4192-9E03-D1B41BBD0C7A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8号-创中黑-Regular" panose="00000500000000000000" pitchFamily="2" charset="-122"/>
                <a:ea typeface="字魂58号-创中黑-Regular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8号-创中黑-Regular" panose="00000500000000000000" pitchFamily="2" charset="-122"/>
                <a:ea typeface="字魂58号-创中黑-Regular" panose="00000500000000000000" pitchFamily="2" charset="-122"/>
              </a:defRPr>
            </a:lvl1pPr>
          </a:lstStyle>
          <a:p>
            <a:fld id="{5F8BD154-03BA-4D72-ADF4-05EE086A7B47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8号-创中黑-Regular" panose="00000500000000000000" pitchFamily="2" charset="-122"/>
        <a:ea typeface="字魂58号-创中黑-Regular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8号-创中黑-Regular" panose="00000500000000000000" pitchFamily="2" charset="-122"/>
        <a:ea typeface="字魂58号-创中黑-Regular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8号-创中黑-Regular" panose="00000500000000000000" pitchFamily="2" charset="-122"/>
        <a:ea typeface="字魂58号-创中黑-Regular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8号-创中黑-Regular" panose="00000500000000000000" pitchFamily="2" charset="-122"/>
        <a:ea typeface="字魂58号-创中黑-Regular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8号-创中黑-Regular" panose="00000500000000000000" pitchFamily="2" charset="-122"/>
        <a:ea typeface="字魂58号-创中黑-Regular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3F4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58号-创中黑-Regular"/>
              <a:ea typeface="字魂58号-创中黑-Regular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3.emf"/><Relationship Id="rId7" Type="http://schemas.openxmlformats.org/officeDocument/2006/relationships/image" Target="../media/image2.emf"/><Relationship Id="rId6" Type="http://schemas.openxmlformats.org/officeDocument/2006/relationships/image" Target="../media/image1.emf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605" y="0"/>
            <a:ext cx="12192000" cy="6858000"/>
          </a:xfrm>
          <a:prstGeom prst="rect">
            <a:avLst/>
          </a:prstGeom>
          <a:solidFill>
            <a:srgbClr val="E3F4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58号-创中黑-Regular"/>
              <a:ea typeface="字魂58号-创中黑-Regular"/>
              <a:cs typeface="+mn-cs"/>
            </a:endParaRPr>
          </a:p>
        </p:txBody>
      </p:sp>
      <p:sp>
        <p:nvSpPr>
          <p:cNvPr id="10" name="PA-jiandan54"/>
          <p:cNvSpPr/>
          <p:nvPr>
            <p:custDataLst>
              <p:tags r:id="rId1"/>
            </p:custDataLst>
          </p:nvPr>
        </p:nvSpPr>
        <p:spPr>
          <a:xfrm flipH="1">
            <a:off x="0" y="2920675"/>
            <a:ext cx="12192000" cy="3937325"/>
          </a:xfrm>
          <a:custGeom>
            <a:avLst/>
            <a:gdLst>
              <a:gd name="connsiteX0" fmla="*/ 12192000 w 12192000"/>
              <a:gd name="connsiteY0" fmla="*/ 0 h 3937325"/>
              <a:gd name="connsiteX1" fmla="*/ 12192000 w 12192000"/>
              <a:gd name="connsiteY1" fmla="*/ 3937325 h 3937325"/>
              <a:gd name="connsiteX2" fmla="*/ 0 w 12192000"/>
              <a:gd name="connsiteY2" fmla="*/ 3937325 h 3937325"/>
              <a:gd name="connsiteX3" fmla="*/ 0 w 12192000"/>
              <a:gd name="connsiteY3" fmla="*/ 3936567 h 3937325"/>
              <a:gd name="connsiteX4" fmla="*/ 0 w 12192000"/>
              <a:gd name="connsiteY4" fmla="*/ 3855443 h 3937325"/>
              <a:gd name="connsiteX5" fmla="*/ 0 w 12192000"/>
              <a:gd name="connsiteY5" fmla="*/ 3762749 h 3937325"/>
              <a:gd name="connsiteX6" fmla="*/ 3561562 w 12192000"/>
              <a:gd name="connsiteY6" fmla="*/ 2700398 h 3937325"/>
              <a:gd name="connsiteX7" fmla="*/ 7224883 w 12192000"/>
              <a:gd name="connsiteY7" fmla="*/ 1638048 h 3937325"/>
              <a:gd name="connsiteX8" fmla="*/ 11447878 w 12192000"/>
              <a:gd name="connsiteY8" fmla="*/ 53680 h 3937325"/>
              <a:gd name="connsiteX9" fmla="*/ 12026532 w 12192000"/>
              <a:gd name="connsiteY9" fmla="*/ 33074 h 393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937325">
                <a:moveTo>
                  <a:pt x="12192000" y="0"/>
                </a:moveTo>
                <a:lnTo>
                  <a:pt x="12192000" y="3937325"/>
                </a:lnTo>
                <a:lnTo>
                  <a:pt x="0" y="3937325"/>
                </a:lnTo>
                <a:lnTo>
                  <a:pt x="0" y="3936567"/>
                </a:lnTo>
                <a:lnTo>
                  <a:pt x="0" y="3855443"/>
                </a:lnTo>
                <a:lnTo>
                  <a:pt x="0" y="3762749"/>
                </a:lnTo>
                <a:cubicBezTo>
                  <a:pt x="572394" y="3332314"/>
                  <a:pt x="2162377" y="2288279"/>
                  <a:pt x="3561562" y="2700398"/>
                </a:cubicBezTo>
                <a:cubicBezTo>
                  <a:pt x="5310544" y="3213257"/>
                  <a:pt x="6226374" y="3057568"/>
                  <a:pt x="7224883" y="1638048"/>
                </a:cubicBezTo>
                <a:cubicBezTo>
                  <a:pt x="8229753" y="223106"/>
                  <a:pt x="8973864" y="-120326"/>
                  <a:pt x="11447878" y="53680"/>
                </a:cubicBezTo>
                <a:cubicBezTo>
                  <a:pt x="11657756" y="67417"/>
                  <a:pt x="11849746" y="60549"/>
                  <a:pt x="12026532" y="33074"/>
                </a:cubicBezTo>
                <a:close/>
              </a:path>
            </a:pathLst>
          </a:custGeom>
          <a:solidFill>
            <a:srgbClr val="2F4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字魂58号-创中黑-Regular" panose="00000500000000000000" pitchFamily="2" charset="-122"/>
              <a:ea typeface="字魂58号-创中黑-Regular" panose="00000500000000000000" pitchFamily="2" charset="-122"/>
              <a:sym typeface="字魂58号-创中黑-Regular" panose="00000500000000000000" pitchFamily="2" charset="-122"/>
            </a:endParaRPr>
          </a:p>
        </p:txBody>
      </p:sp>
      <p:sp>
        <p:nvSpPr>
          <p:cNvPr id="94" name="PA-jiandan56"/>
          <p:cNvSpPr/>
          <p:nvPr>
            <p:custDataLst>
              <p:tags r:id="rId2"/>
            </p:custDataLst>
          </p:nvPr>
        </p:nvSpPr>
        <p:spPr>
          <a:xfrm>
            <a:off x="6680570" y="1485856"/>
            <a:ext cx="4284651" cy="1315720"/>
          </a:xfrm>
          <a:prstGeom prst="rect">
            <a:avLst/>
          </a:prstGeom>
          <a:solidFill>
            <a:srgbClr val="F0B5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字魂58号-创中黑-Regular" panose="00000500000000000000" pitchFamily="2" charset="-122"/>
              <a:ea typeface="字魂58号-创中黑-Regular" panose="00000500000000000000" pitchFamily="2" charset="-122"/>
              <a:sym typeface="字魂58号-创中黑-Regular" panose="00000500000000000000" pitchFamily="2" charset="-122"/>
            </a:endParaRPr>
          </a:p>
        </p:txBody>
      </p:sp>
      <p:sp>
        <p:nvSpPr>
          <p:cNvPr id="95" name="PA-jiandan57"/>
          <p:cNvSpPr/>
          <p:nvPr>
            <p:custDataLst>
              <p:tags r:id="rId3"/>
            </p:custDataLst>
          </p:nvPr>
        </p:nvSpPr>
        <p:spPr>
          <a:xfrm rot="2544210" flipH="1" flipV="1">
            <a:off x="6503470" y="2256602"/>
            <a:ext cx="407775" cy="586816"/>
          </a:xfrm>
          <a:prstGeom prst="triangle">
            <a:avLst>
              <a:gd name="adj" fmla="val 100000"/>
            </a:avLst>
          </a:prstGeom>
          <a:solidFill>
            <a:srgbClr val="F0B5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字魂58号-创中黑-Regular" panose="00000500000000000000" pitchFamily="2" charset="-122"/>
              <a:ea typeface="字魂58号-创中黑-Regular" panose="00000500000000000000" pitchFamily="2" charset="-122"/>
              <a:sym typeface="字魂58号-创中黑-Regular" panose="00000500000000000000" pitchFamily="2" charset="-122"/>
            </a:endParaRPr>
          </a:p>
        </p:txBody>
      </p:sp>
      <p:sp>
        <p:nvSpPr>
          <p:cNvPr id="96" name="PA-jiandan58"/>
          <p:cNvSpPr txBox="1"/>
          <p:nvPr>
            <p:custDataLst>
              <p:tags r:id="rId4"/>
            </p:custDataLst>
          </p:nvPr>
        </p:nvSpPr>
        <p:spPr>
          <a:xfrm>
            <a:off x="6825179" y="1772307"/>
            <a:ext cx="2418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系统概述</a:t>
            </a:r>
            <a:endParaRPr lang="zh-CN" altLang="en-US" sz="4400" kern="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PA-jiandan59"/>
          <p:cNvSpPr/>
          <p:nvPr>
            <p:custDataLst>
              <p:tags r:id="rId5"/>
            </p:custDataLst>
          </p:nvPr>
        </p:nvSpPr>
        <p:spPr>
          <a:xfrm>
            <a:off x="6475429" y="3088433"/>
            <a:ext cx="4693920" cy="2077085"/>
          </a:xfrm>
          <a:prstGeom prst="rect">
            <a:avLst/>
          </a:prstGeom>
        </p:spPr>
        <p:txBody>
          <a:bodyPr vert="horz" wrap="square" lIns="0" tIns="0" rIns="0" bIns="0" anchor="ctr" anchorCtr="0">
            <a:spAutoFit/>
          </a:bodyPr>
          <a:lstStyle/>
          <a:p>
            <a:pPr marL="0" marR="0" lvl="0" indent="0" algn="l" defTabSz="86677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+mn-ea"/>
                <a:sym typeface="Arial" panose="020B0604020202020204" pitchFamily="34" charset="0"/>
              </a:rPr>
              <a:t>基于目前声网产品方向的RTC实时音视频、RTM实时通信（信令和即时通信）以及智能硬件方向，本项目拟利用声网提供的技术以及机器学习技术，在智慧城市、智能家居等方面做些应用实现。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169" name="连接符: 肘形 168"/>
          <p:cNvCxnSpPr/>
          <p:nvPr/>
        </p:nvCxnSpPr>
        <p:spPr>
          <a:xfrm rot="10800000" flipV="1">
            <a:off x="14882" y="3558436"/>
            <a:ext cx="2220232" cy="1137690"/>
          </a:xfrm>
          <a:prstGeom prst="bentConnector3">
            <a:avLst/>
          </a:prstGeom>
          <a:ln>
            <a:solidFill>
              <a:schemeClr val="bg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连接符: 肘形 179"/>
          <p:cNvCxnSpPr/>
          <p:nvPr/>
        </p:nvCxnSpPr>
        <p:spPr>
          <a:xfrm flipV="1">
            <a:off x="3669799" y="5305592"/>
            <a:ext cx="1300390" cy="215518"/>
          </a:xfrm>
          <a:prstGeom prst="bentConnector3">
            <a:avLst>
              <a:gd name="adj1" fmla="val 40209"/>
            </a:avLst>
          </a:prstGeom>
          <a:ln>
            <a:solidFill>
              <a:schemeClr val="bg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5272" y="1485856"/>
            <a:ext cx="1919036" cy="491712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2874" y="1097441"/>
            <a:ext cx="502427" cy="908997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9641" y="2440795"/>
            <a:ext cx="1202173" cy="308031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0638" y="1701010"/>
            <a:ext cx="499567" cy="12218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1"/>
          <p:cNvSpPr/>
          <p:nvPr/>
        </p:nvSpPr>
        <p:spPr>
          <a:xfrm>
            <a:off x="8619834" y="1"/>
            <a:ext cx="3572167" cy="2772885"/>
          </a:xfrm>
          <a:custGeom>
            <a:avLst/>
            <a:gdLst>
              <a:gd name="connsiteX0" fmla="*/ 19362 w 3572167"/>
              <a:gd name="connsiteY0" fmla="*/ 0 h 2772885"/>
              <a:gd name="connsiteX1" fmla="*/ 3572167 w 3572167"/>
              <a:gd name="connsiteY1" fmla="*/ 0 h 2772885"/>
              <a:gd name="connsiteX2" fmla="*/ 3572167 w 3572167"/>
              <a:gd name="connsiteY2" fmla="*/ 2772885 h 2772885"/>
              <a:gd name="connsiteX3" fmla="*/ 3358349 w 3572167"/>
              <a:gd name="connsiteY3" fmla="*/ 2731887 h 2772885"/>
              <a:gd name="connsiteX4" fmla="*/ 2947247 w 3572167"/>
              <a:gd name="connsiteY4" fmla="*/ 2590277 h 2772885"/>
              <a:gd name="connsiteX5" fmla="*/ 1908377 w 3572167"/>
              <a:gd name="connsiteY5" fmla="*/ 1240466 h 2772885"/>
              <a:gd name="connsiteX6" fmla="*/ 11308 w 3572167"/>
              <a:gd name="connsiteY6" fmla="*/ 308454 h 2772885"/>
              <a:gd name="connsiteX7" fmla="*/ 1089 w 3572167"/>
              <a:gd name="connsiteY7" fmla="*/ 111544 h 277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2167" h="2772885">
                <a:moveTo>
                  <a:pt x="19362" y="0"/>
                </a:moveTo>
                <a:lnTo>
                  <a:pt x="3572167" y="0"/>
                </a:lnTo>
                <a:lnTo>
                  <a:pt x="3572167" y="2772885"/>
                </a:lnTo>
                <a:lnTo>
                  <a:pt x="3358349" y="2731887"/>
                </a:lnTo>
                <a:cubicBezTo>
                  <a:pt x="3207436" y="2695396"/>
                  <a:pt x="3067696" y="2646519"/>
                  <a:pt x="2947247" y="2590277"/>
                </a:cubicBezTo>
                <a:cubicBezTo>
                  <a:pt x="2465453" y="2365309"/>
                  <a:pt x="2397700" y="1620770"/>
                  <a:pt x="1908377" y="1240466"/>
                </a:cubicBezTo>
                <a:cubicBezTo>
                  <a:pt x="1419053" y="860163"/>
                  <a:pt x="89098" y="852128"/>
                  <a:pt x="11308" y="308454"/>
                </a:cubicBezTo>
                <a:cubicBezTo>
                  <a:pt x="1584" y="240495"/>
                  <a:pt x="-2023" y="174921"/>
                  <a:pt x="1089" y="111544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81964" y="274112"/>
            <a:ext cx="33985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AI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家庭中心配置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63585" y="1092835"/>
            <a:ext cx="268859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Unity</a:t>
            </a:r>
            <a:r>
              <a:rPr lang="zh-CN" altLang="en-US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版本：</a:t>
            </a:r>
            <a:r>
              <a:rPr lang="en-US" altLang="zh-CN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2019.3.2</a:t>
            </a:r>
            <a:endParaRPr lang="en-US" altLang="zh-CN" sz="2000" kern="0" dirty="0">
              <a:solidFill>
                <a:schemeClr val="tx1"/>
              </a:solidFill>
              <a:latin typeface="字魂58号-创中黑-Regular" panose="00000500000000000000" pitchFamily="2" charset="-122"/>
              <a:ea typeface="字魂58号-创中黑-Regular" panose="00000500000000000000" pitchFamily="2" charset="-122"/>
              <a:cs typeface="+mn-ea"/>
              <a:sym typeface="字魂58号-创中黑-Regular" panose="00000500000000000000" pitchFamily="2" charset="-122"/>
            </a:endParaRPr>
          </a:p>
          <a:p>
            <a:pPr algn="l"/>
            <a:r>
              <a:rPr lang="en-US" altLang="zh-CN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Agora key</a:t>
            </a:r>
            <a:r>
              <a:rPr lang="zh-CN" altLang="en-US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：已配置</a:t>
            </a:r>
            <a:endParaRPr lang="zh-CN" altLang="en-US" sz="2000" kern="0" dirty="0">
              <a:solidFill>
                <a:schemeClr val="tx1"/>
              </a:solidFill>
              <a:latin typeface="字魂58号-创中黑-Regular" panose="00000500000000000000" pitchFamily="2" charset="-122"/>
              <a:ea typeface="字魂58号-创中黑-Regular" panose="00000500000000000000" pitchFamily="2" charset="-122"/>
              <a:cs typeface="+mn-ea"/>
              <a:sym typeface="字魂58号-创中黑-Regular" panose="00000500000000000000" pitchFamily="2" charset="-122"/>
            </a:endParaRPr>
          </a:p>
          <a:p>
            <a:pPr algn="l"/>
            <a:r>
              <a:rPr lang="zh-CN" altLang="en-US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场景：</a:t>
            </a:r>
            <a:r>
              <a:rPr lang="en-US" altLang="zh-CN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Agora Yolo</a:t>
            </a:r>
            <a:endParaRPr lang="zh-CN" altLang="en-US" sz="2000" kern="0" dirty="0">
              <a:solidFill>
                <a:schemeClr val="tx1"/>
              </a:solidFill>
              <a:latin typeface="字魂58号-创中黑-Regular" panose="00000500000000000000" pitchFamily="2" charset="-122"/>
              <a:ea typeface="字魂58号-创中黑-Regular" panose="00000500000000000000" pitchFamily="2" charset="-122"/>
              <a:cs typeface="+mn-ea"/>
              <a:sym typeface="字魂58号-创中黑-Regular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4649"/>
          <a:stretch>
            <a:fillRect/>
          </a:stretch>
        </p:blipFill>
        <p:spPr>
          <a:xfrm>
            <a:off x="382270" y="1092835"/>
            <a:ext cx="6972300" cy="44411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49615" y="2392045"/>
            <a:ext cx="26885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32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Run...</a:t>
            </a:r>
            <a:r>
              <a:rPr lang="zh-CN" altLang="en-US" sz="3200" kern="0" dirty="0">
                <a:solidFill>
                  <a:srgbClr val="C00000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报错</a:t>
            </a:r>
            <a:endParaRPr lang="zh-CN" altLang="en-US" sz="3200" kern="0" dirty="0">
              <a:solidFill>
                <a:srgbClr val="C00000"/>
              </a:solidFill>
              <a:latin typeface="字魂58号-创中黑-Regular" panose="00000500000000000000" pitchFamily="2" charset="-122"/>
              <a:ea typeface="字魂58号-创中黑-Regular" panose="00000500000000000000" pitchFamily="2" charset="-122"/>
              <a:cs typeface="+mn-ea"/>
              <a:sym typeface="字魂58号-创中黑-Regular" panose="000005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63585" y="3229610"/>
            <a:ext cx="268859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因为文件包太大</a:t>
            </a:r>
            <a:r>
              <a:rPr lang="en-US" altLang="zh-CN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1.5g</a:t>
            </a:r>
            <a:r>
              <a:rPr lang="zh-CN" altLang="en-US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，所以删减了一下</a:t>
            </a:r>
            <a:r>
              <a:rPr lang="en-US" altLang="zh-CN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lib</a:t>
            </a:r>
            <a:r>
              <a:rPr lang="zh-CN" altLang="en-US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文件；需要解决基础的报错后才能运行</a:t>
            </a:r>
            <a:r>
              <a:rPr lang="en-US" altLang="zh-CN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;</a:t>
            </a:r>
            <a:endParaRPr lang="en-US" altLang="zh-CN" sz="2000" kern="0" dirty="0">
              <a:solidFill>
                <a:schemeClr val="tx1"/>
              </a:solidFill>
              <a:latin typeface="字魂58号-创中黑-Regular" panose="00000500000000000000" pitchFamily="2" charset="-122"/>
              <a:ea typeface="字魂58号-创中黑-Regular" panose="00000500000000000000" pitchFamily="2" charset="-122"/>
              <a:cs typeface="+mn-ea"/>
              <a:sym typeface="字魂58号-创中黑-Regular" panose="00000500000000000000" pitchFamily="2" charset="-122"/>
            </a:endParaRPr>
          </a:p>
          <a:p>
            <a:pPr algn="l"/>
            <a:r>
              <a:rPr lang="zh-CN" altLang="en-US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同时，识别文件要在</a:t>
            </a:r>
            <a:r>
              <a:rPr lang="en-US" altLang="zh-CN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project</a:t>
            </a:r>
            <a:r>
              <a:rPr lang="zh-CN" altLang="en-US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文件同级目录</a:t>
            </a:r>
            <a:endParaRPr lang="zh-CN" altLang="en-US" sz="2000" kern="0" dirty="0">
              <a:solidFill>
                <a:schemeClr val="tx1"/>
              </a:solidFill>
              <a:latin typeface="字魂58号-创中黑-Regular" panose="00000500000000000000" pitchFamily="2" charset="-122"/>
              <a:ea typeface="字魂58号-创中黑-Regular" panose="00000500000000000000" pitchFamily="2" charset="-122"/>
              <a:cs typeface="+mn-ea"/>
              <a:sym typeface="字魂58号-创中黑-Regular" panose="00000500000000000000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115" y="3330575"/>
            <a:ext cx="5452110" cy="30803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363585" y="5280025"/>
            <a:ext cx="268859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最好的办法：</a:t>
            </a:r>
            <a:endParaRPr lang="zh-CN" altLang="en-US" sz="2000" kern="0" dirty="0">
              <a:solidFill>
                <a:schemeClr val="tx1"/>
              </a:solidFill>
              <a:latin typeface="字魂58号-创中黑-Regular" panose="00000500000000000000" pitchFamily="2" charset="-122"/>
              <a:ea typeface="字魂58号-创中黑-Regular" panose="00000500000000000000" pitchFamily="2" charset="-122"/>
              <a:cs typeface="+mn-ea"/>
              <a:sym typeface="字魂58号-创中黑-Regular" panose="00000500000000000000" pitchFamily="2" charset="-122"/>
            </a:endParaRPr>
          </a:p>
          <a:p>
            <a:pPr algn="l"/>
            <a:r>
              <a:rPr lang="zh-CN" altLang="en-US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加</a:t>
            </a:r>
            <a:r>
              <a:rPr lang="en-US" altLang="zh-CN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QQ</a:t>
            </a:r>
            <a:r>
              <a:rPr lang="zh-CN" altLang="en-US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：</a:t>
            </a:r>
            <a:r>
              <a:rPr lang="en-US" altLang="zh-CN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1937291090</a:t>
            </a:r>
            <a:endParaRPr lang="en-US" altLang="zh-CN" sz="2000" kern="0" dirty="0">
              <a:solidFill>
                <a:schemeClr val="tx1"/>
              </a:solidFill>
              <a:latin typeface="字魂58号-创中黑-Regular" panose="00000500000000000000" pitchFamily="2" charset="-122"/>
              <a:ea typeface="字魂58号-创中黑-Regular" panose="00000500000000000000" pitchFamily="2" charset="-122"/>
              <a:cs typeface="+mn-ea"/>
              <a:sym typeface="字魂58号-创中黑-Regular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1"/>
          <p:cNvSpPr/>
          <p:nvPr/>
        </p:nvSpPr>
        <p:spPr>
          <a:xfrm>
            <a:off x="8619834" y="1"/>
            <a:ext cx="3572167" cy="2772885"/>
          </a:xfrm>
          <a:custGeom>
            <a:avLst/>
            <a:gdLst>
              <a:gd name="connsiteX0" fmla="*/ 19362 w 3572167"/>
              <a:gd name="connsiteY0" fmla="*/ 0 h 2772885"/>
              <a:gd name="connsiteX1" fmla="*/ 3572167 w 3572167"/>
              <a:gd name="connsiteY1" fmla="*/ 0 h 2772885"/>
              <a:gd name="connsiteX2" fmla="*/ 3572167 w 3572167"/>
              <a:gd name="connsiteY2" fmla="*/ 2772885 h 2772885"/>
              <a:gd name="connsiteX3" fmla="*/ 3358349 w 3572167"/>
              <a:gd name="connsiteY3" fmla="*/ 2731887 h 2772885"/>
              <a:gd name="connsiteX4" fmla="*/ 2947247 w 3572167"/>
              <a:gd name="connsiteY4" fmla="*/ 2590277 h 2772885"/>
              <a:gd name="connsiteX5" fmla="*/ 1908377 w 3572167"/>
              <a:gd name="connsiteY5" fmla="*/ 1240466 h 2772885"/>
              <a:gd name="connsiteX6" fmla="*/ 11308 w 3572167"/>
              <a:gd name="connsiteY6" fmla="*/ 308454 h 2772885"/>
              <a:gd name="connsiteX7" fmla="*/ 1089 w 3572167"/>
              <a:gd name="connsiteY7" fmla="*/ 111544 h 277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2167" h="2772885">
                <a:moveTo>
                  <a:pt x="19362" y="0"/>
                </a:moveTo>
                <a:lnTo>
                  <a:pt x="3572167" y="0"/>
                </a:lnTo>
                <a:lnTo>
                  <a:pt x="3572167" y="2772885"/>
                </a:lnTo>
                <a:lnTo>
                  <a:pt x="3358349" y="2731887"/>
                </a:lnTo>
                <a:cubicBezTo>
                  <a:pt x="3207436" y="2695396"/>
                  <a:pt x="3067696" y="2646519"/>
                  <a:pt x="2947247" y="2590277"/>
                </a:cubicBezTo>
                <a:cubicBezTo>
                  <a:pt x="2465453" y="2365309"/>
                  <a:pt x="2397700" y="1620770"/>
                  <a:pt x="1908377" y="1240466"/>
                </a:cubicBezTo>
                <a:cubicBezTo>
                  <a:pt x="1419053" y="860163"/>
                  <a:pt x="89098" y="852128"/>
                  <a:pt x="11308" y="308454"/>
                </a:cubicBezTo>
                <a:cubicBezTo>
                  <a:pt x="1584" y="240495"/>
                  <a:pt x="-2023" y="174921"/>
                  <a:pt x="1089" y="111544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81964" y="274112"/>
            <a:ext cx="24803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AI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家庭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中心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图片 4" descr="fi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919480"/>
            <a:ext cx="8562975" cy="47891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2270" y="5736590"/>
            <a:ext cx="6913880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项目可执行文件：</a:t>
            </a:r>
            <a:endParaRPr lang="zh-CN" altLang="en-US" sz="2000" kern="0" dirty="0">
              <a:solidFill>
                <a:schemeClr val="tx1"/>
              </a:solidFill>
              <a:latin typeface="字魂58号-创中黑-Regular" panose="00000500000000000000" pitchFamily="2" charset="-122"/>
              <a:ea typeface="字魂58号-创中黑-Regular" panose="00000500000000000000" pitchFamily="2" charset="-122"/>
              <a:cs typeface="+mn-ea"/>
              <a:sym typeface="字魂58号-创中黑-Regular" panose="00000500000000000000" pitchFamily="2" charset="-122"/>
            </a:endParaRPr>
          </a:p>
          <a:p>
            <a:pPr algn="l"/>
            <a:r>
              <a:rPr lang="zh-CN" altLang="en-US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链接：https://pan.baidu.com/s/1rrYEuNImUTGHEq6bOgY6rQ </a:t>
            </a:r>
            <a:endParaRPr lang="zh-CN" altLang="en-US" sz="2000" kern="0" dirty="0">
              <a:solidFill>
                <a:schemeClr val="tx1"/>
              </a:solidFill>
              <a:latin typeface="字魂58号-创中黑-Regular" panose="00000500000000000000" pitchFamily="2" charset="-122"/>
              <a:ea typeface="字魂58号-创中黑-Regular" panose="00000500000000000000" pitchFamily="2" charset="-122"/>
              <a:cs typeface="+mn-ea"/>
              <a:sym typeface="字魂58号-创中黑-Regular" panose="00000500000000000000" pitchFamily="2" charset="-122"/>
            </a:endParaRPr>
          </a:p>
          <a:p>
            <a:pPr algn="l"/>
            <a:r>
              <a:rPr lang="zh-CN" altLang="en-US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提取码：ugal </a:t>
            </a:r>
            <a:endParaRPr lang="zh-CN" altLang="en-US" sz="2000" kern="0" dirty="0">
              <a:solidFill>
                <a:schemeClr val="tx1"/>
              </a:solidFill>
              <a:latin typeface="字魂58号-创中黑-Regular" panose="00000500000000000000" pitchFamily="2" charset="-122"/>
              <a:ea typeface="字魂58号-创中黑-Regular" panose="00000500000000000000" pitchFamily="2" charset="-122"/>
              <a:cs typeface="+mn-ea"/>
              <a:sym typeface="字魂58号-创中黑-Regular" panose="000005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71940" y="835025"/>
            <a:ext cx="268859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默认没有视频添加；</a:t>
            </a:r>
            <a:endParaRPr lang="zh-CN" altLang="en-US" sz="2000" kern="0" dirty="0">
              <a:solidFill>
                <a:schemeClr val="tx1"/>
              </a:solidFill>
              <a:latin typeface="字魂58号-创中黑-Regular" panose="00000500000000000000" pitchFamily="2" charset="-122"/>
              <a:ea typeface="字魂58号-创中黑-Regular" panose="00000500000000000000" pitchFamily="2" charset="-122"/>
              <a:cs typeface="+mn-ea"/>
              <a:sym typeface="字魂58号-创中黑-Regular" panose="00000500000000000000" pitchFamily="2" charset="-122"/>
            </a:endParaRPr>
          </a:p>
          <a:p>
            <a:pPr algn="l"/>
            <a:r>
              <a:rPr lang="zh-CN" altLang="en-US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点击左上角添加监控，目前支持的有</a:t>
            </a:r>
            <a:r>
              <a:rPr lang="en-US" altLang="zh-CN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Agora</a:t>
            </a:r>
            <a:r>
              <a:rPr lang="zh-CN" altLang="en-US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、视频文件、</a:t>
            </a:r>
            <a:r>
              <a:rPr lang="en-US" altLang="zh-CN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Http</a:t>
            </a:r>
            <a:r>
              <a:rPr lang="zh-CN" altLang="en-US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视频流、</a:t>
            </a:r>
            <a:r>
              <a:rPr lang="en-US" altLang="zh-CN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web</a:t>
            </a:r>
            <a:r>
              <a:rPr lang="zh-CN" altLang="en-US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摄像头（未来</a:t>
            </a:r>
            <a:r>
              <a:rPr lang="zh-CN" altLang="en-US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加入）</a:t>
            </a:r>
            <a:endParaRPr lang="zh-CN" altLang="en-US" sz="2000" kern="0" dirty="0">
              <a:solidFill>
                <a:schemeClr val="tx1"/>
              </a:solidFill>
              <a:latin typeface="字魂58号-创中黑-Regular" panose="00000500000000000000" pitchFamily="2" charset="-122"/>
              <a:ea typeface="字魂58号-创中黑-Regular" panose="00000500000000000000" pitchFamily="2" charset="-122"/>
              <a:cs typeface="+mn-ea"/>
              <a:sym typeface="字魂58号-创中黑-Regular" panose="000005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171940" y="2898775"/>
            <a:ext cx="268859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点击下方确认按钮，视频会被添加到左侧作为一个视频</a:t>
            </a:r>
            <a:r>
              <a:rPr lang="en-US" altLang="zh-CN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Item</a:t>
            </a:r>
            <a:endParaRPr lang="en-US" altLang="zh-CN" sz="2000" kern="0" dirty="0">
              <a:solidFill>
                <a:schemeClr val="tx1"/>
              </a:solidFill>
              <a:latin typeface="字魂58号-创中黑-Regular" panose="00000500000000000000" pitchFamily="2" charset="-122"/>
              <a:ea typeface="字魂58号-创中黑-Regular" panose="00000500000000000000" pitchFamily="2" charset="-122"/>
              <a:cs typeface="+mn-ea"/>
              <a:sym typeface="字魂58号-创中黑-Regular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1"/>
          <p:cNvSpPr/>
          <p:nvPr/>
        </p:nvSpPr>
        <p:spPr>
          <a:xfrm>
            <a:off x="8619834" y="1"/>
            <a:ext cx="3572167" cy="2772885"/>
          </a:xfrm>
          <a:custGeom>
            <a:avLst/>
            <a:gdLst>
              <a:gd name="connsiteX0" fmla="*/ 19362 w 3572167"/>
              <a:gd name="connsiteY0" fmla="*/ 0 h 2772885"/>
              <a:gd name="connsiteX1" fmla="*/ 3572167 w 3572167"/>
              <a:gd name="connsiteY1" fmla="*/ 0 h 2772885"/>
              <a:gd name="connsiteX2" fmla="*/ 3572167 w 3572167"/>
              <a:gd name="connsiteY2" fmla="*/ 2772885 h 2772885"/>
              <a:gd name="connsiteX3" fmla="*/ 3358349 w 3572167"/>
              <a:gd name="connsiteY3" fmla="*/ 2731887 h 2772885"/>
              <a:gd name="connsiteX4" fmla="*/ 2947247 w 3572167"/>
              <a:gd name="connsiteY4" fmla="*/ 2590277 h 2772885"/>
              <a:gd name="connsiteX5" fmla="*/ 1908377 w 3572167"/>
              <a:gd name="connsiteY5" fmla="*/ 1240466 h 2772885"/>
              <a:gd name="connsiteX6" fmla="*/ 11308 w 3572167"/>
              <a:gd name="connsiteY6" fmla="*/ 308454 h 2772885"/>
              <a:gd name="connsiteX7" fmla="*/ 1089 w 3572167"/>
              <a:gd name="connsiteY7" fmla="*/ 111544 h 277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2167" h="2772885">
                <a:moveTo>
                  <a:pt x="19362" y="0"/>
                </a:moveTo>
                <a:lnTo>
                  <a:pt x="3572167" y="0"/>
                </a:lnTo>
                <a:lnTo>
                  <a:pt x="3572167" y="2772885"/>
                </a:lnTo>
                <a:lnTo>
                  <a:pt x="3358349" y="2731887"/>
                </a:lnTo>
                <a:cubicBezTo>
                  <a:pt x="3207436" y="2695396"/>
                  <a:pt x="3067696" y="2646519"/>
                  <a:pt x="2947247" y="2590277"/>
                </a:cubicBezTo>
                <a:cubicBezTo>
                  <a:pt x="2465453" y="2365309"/>
                  <a:pt x="2397700" y="1620770"/>
                  <a:pt x="1908377" y="1240466"/>
                </a:cubicBezTo>
                <a:cubicBezTo>
                  <a:pt x="1419053" y="860163"/>
                  <a:pt x="89098" y="852128"/>
                  <a:pt x="11308" y="308454"/>
                </a:cubicBezTo>
                <a:cubicBezTo>
                  <a:pt x="1584" y="240495"/>
                  <a:pt x="-2023" y="174921"/>
                  <a:pt x="1089" y="111544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81964" y="274112"/>
            <a:ext cx="24803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AI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家庭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中心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2270" y="5736590"/>
            <a:ext cx="6913880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项目可执行文件：</a:t>
            </a:r>
            <a:endParaRPr lang="zh-CN" altLang="en-US" sz="2000" kern="0" dirty="0">
              <a:solidFill>
                <a:schemeClr val="tx1"/>
              </a:solidFill>
              <a:latin typeface="字魂58号-创中黑-Regular" panose="00000500000000000000" pitchFamily="2" charset="-122"/>
              <a:ea typeface="字魂58号-创中黑-Regular" panose="00000500000000000000" pitchFamily="2" charset="-122"/>
              <a:cs typeface="+mn-ea"/>
              <a:sym typeface="字魂58号-创中黑-Regular" panose="00000500000000000000" pitchFamily="2" charset="-122"/>
            </a:endParaRPr>
          </a:p>
          <a:p>
            <a:pPr algn="l"/>
            <a:r>
              <a:rPr lang="zh-CN" altLang="en-US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链接：https://pan.baidu.com/s/1rrYEuNImUTGHEq6bOgY6rQ </a:t>
            </a:r>
            <a:endParaRPr lang="zh-CN" altLang="en-US" sz="2000" kern="0" dirty="0">
              <a:solidFill>
                <a:schemeClr val="tx1"/>
              </a:solidFill>
              <a:latin typeface="字魂58号-创中黑-Regular" panose="00000500000000000000" pitchFamily="2" charset="-122"/>
              <a:ea typeface="字魂58号-创中黑-Regular" panose="00000500000000000000" pitchFamily="2" charset="-122"/>
              <a:cs typeface="+mn-ea"/>
              <a:sym typeface="字魂58号-创中黑-Regular" panose="00000500000000000000" pitchFamily="2" charset="-122"/>
            </a:endParaRPr>
          </a:p>
          <a:p>
            <a:pPr algn="l"/>
            <a:r>
              <a:rPr lang="zh-CN" altLang="en-US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提取码：ugal </a:t>
            </a:r>
            <a:endParaRPr lang="zh-CN" altLang="en-US" sz="2000" kern="0" dirty="0">
              <a:solidFill>
                <a:schemeClr val="tx1"/>
              </a:solidFill>
              <a:latin typeface="字魂58号-创中黑-Regular" panose="00000500000000000000" pitchFamily="2" charset="-122"/>
              <a:ea typeface="字魂58号-创中黑-Regular" panose="00000500000000000000" pitchFamily="2" charset="-122"/>
              <a:cs typeface="+mn-ea"/>
              <a:sym typeface="字魂58号-创中黑-Regular" panose="000005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71940" y="835025"/>
            <a:ext cx="268859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Agora</a:t>
            </a:r>
            <a:r>
              <a:rPr lang="zh-CN" altLang="en-US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视频面板</a:t>
            </a:r>
            <a:endParaRPr lang="zh-CN" altLang="en-US" sz="2000" kern="0" dirty="0">
              <a:solidFill>
                <a:schemeClr val="tx1"/>
              </a:solidFill>
              <a:latin typeface="字魂58号-创中黑-Regular" panose="00000500000000000000" pitchFamily="2" charset="-122"/>
              <a:ea typeface="字魂58号-创中黑-Regular" panose="00000500000000000000" pitchFamily="2" charset="-122"/>
              <a:cs typeface="+mn-ea"/>
              <a:sym typeface="字魂58号-创中黑-Regular" panose="00000500000000000000" pitchFamily="2" charset="-122"/>
            </a:endParaRPr>
          </a:p>
          <a:p>
            <a:pPr algn="l"/>
            <a:r>
              <a:rPr lang="zh-CN" altLang="en-US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信令频道可以不填写，实时预览状态即可进行</a:t>
            </a:r>
            <a:r>
              <a:rPr lang="en-US" altLang="zh-CN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AI</a:t>
            </a:r>
            <a:r>
              <a:rPr lang="zh-CN" altLang="en-US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识别，点击请确认将会把视频加入到左侧列表中</a:t>
            </a:r>
            <a:endParaRPr lang="zh-CN" altLang="en-US" sz="2000" kern="0" dirty="0">
              <a:solidFill>
                <a:schemeClr val="tx1"/>
              </a:solidFill>
              <a:latin typeface="字魂58号-创中黑-Regular" panose="00000500000000000000" pitchFamily="2" charset="-122"/>
              <a:ea typeface="字魂58号-创中黑-Regular" panose="00000500000000000000" pitchFamily="2" charset="-122"/>
              <a:cs typeface="+mn-ea"/>
              <a:sym typeface="字魂58号-创中黑-Regular" panose="00000500000000000000" pitchFamily="2" charset="-122"/>
            </a:endParaRPr>
          </a:p>
        </p:txBody>
      </p:sp>
      <p:pic>
        <p:nvPicPr>
          <p:cNvPr id="2" name="图片 1" descr="agor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998855"/>
            <a:ext cx="8459470" cy="4737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1"/>
          <p:cNvSpPr/>
          <p:nvPr/>
        </p:nvSpPr>
        <p:spPr>
          <a:xfrm>
            <a:off x="8619834" y="1"/>
            <a:ext cx="3572167" cy="2772885"/>
          </a:xfrm>
          <a:custGeom>
            <a:avLst/>
            <a:gdLst>
              <a:gd name="connsiteX0" fmla="*/ 19362 w 3572167"/>
              <a:gd name="connsiteY0" fmla="*/ 0 h 2772885"/>
              <a:gd name="connsiteX1" fmla="*/ 3572167 w 3572167"/>
              <a:gd name="connsiteY1" fmla="*/ 0 h 2772885"/>
              <a:gd name="connsiteX2" fmla="*/ 3572167 w 3572167"/>
              <a:gd name="connsiteY2" fmla="*/ 2772885 h 2772885"/>
              <a:gd name="connsiteX3" fmla="*/ 3358349 w 3572167"/>
              <a:gd name="connsiteY3" fmla="*/ 2731887 h 2772885"/>
              <a:gd name="connsiteX4" fmla="*/ 2947247 w 3572167"/>
              <a:gd name="connsiteY4" fmla="*/ 2590277 h 2772885"/>
              <a:gd name="connsiteX5" fmla="*/ 1908377 w 3572167"/>
              <a:gd name="connsiteY5" fmla="*/ 1240466 h 2772885"/>
              <a:gd name="connsiteX6" fmla="*/ 11308 w 3572167"/>
              <a:gd name="connsiteY6" fmla="*/ 308454 h 2772885"/>
              <a:gd name="connsiteX7" fmla="*/ 1089 w 3572167"/>
              <a:gd name="connsiteY7" fmla="*/ 111544 h 277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2167" h="2772885">
                <a:moveTo>
                  <a:pt x="19362" y="0"/>
                </a:moveTo>
                <a:lnTo>
                  <a:pt x="3572167" y="0"/>
                </a:lnTo>
                <a:lnTo>
                  <a:pt x="3572167" y="2772885"/>
                </a:lnTo>
                <a:lnTo>
                  <a:pt x="3358349" y="2731887"/>
                </a:lnTo>
                <a:cubicBezTo>
                  <a:pt x="3207436" y="2695396"/>
                  <a:pt x="3067696" y="2646519"/>
                  <a:pt x="2947247" y="2590277"/>
                </a:cubicBezTo>
                <a:cubicBezTo>
                  <a:pt x="2465453" y="2365309"/>
                  <a:pt x="2397700" y="1620770"/>
                  <a:pt x="1908377" y="1240466"/>
                </a:cubicBezTo>
                <a:cubicBezTo>
                  <a:pt x="1419053" y="860163"/>
                  <a:pt x="89098" y="852128"/>
                  <a:pt x="11308" y="308454"/>
                </a:cubicBezTo>
                <a:cubicBezTo>
                  <a:pt x="1584" y="240495"/>
                  <a:pt x="-2023" y="174921"/>
                  <a:pt x="1089" y="111544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81964" y="274112"/>
            <a:ext cx="24803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AI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家庭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中心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2270" y="5736590"/>
            <a:ext cx="6913880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项目可执行文件：</a:t>
            </a:r>
            <a:endParaRPr lang="zh-CN" altLang="en-US" sz="2000" kern="0" dirty="0">
              <a:solidFill>
                <a:schemeClr val="tx1"/>
              </a:solidFill>
              <a:latin typeface="字魂58号-创中黑-Regular" panose="00000500000000000000" pitchFamily="2" charset="-122"/>
              <a:ea typeface="字魂58号-创中黑-Regular" panose="00000500000000000000" pitchFamily="2" charset="-122"/>
              <a:cs typeface="+mn-ea"/>
              <a:sym typeface="字魂58号-创中黑-Regular" panose="00000500000000000000" pitchFamily="2" charset="-122"/>
            </a:endParaRPr>
          </a:p>
          <a:p>
            <a:pPr algn="l"/>
            <a:r>
              <a:rPr lang="zh-CN" altLang="en-US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链接：https://pan.baidu.com/s/1rrYEuNImUTGHEq6bOgY6rQ </a:t>
            </a:r>
            <a:endParaRPr lang="zh-CN" altLang="en-US" sz="2000" kern="0" dirty="0">
              <a:solidFill>
                <a:schemeClr val="tx1"/>
              </a:solidFill>
              <a:latin typeface="字魂58号-创中黑-Regular" panose="00000500000000000000" pitchFamily="2" charset="-122"/>
              <a:ea typeface="字魂58号-创中黑-Regular" panose="00000500000000000000" pitchFamily="2" charset="-122"/>
              <a:cs typeface="+mn-ea"/>
              <a:sym typeface="字魂58号-创中黑-Regular" panose="00000500000000000000" pitchFamily="2" charset="-122"/>
            </a:endParaRPr>
          </a:p>
          <a:p>
            <a:pPr algn="l"/>
            <a:r>
              <a:rPr lang="zh-CN" altLang="en-US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提取码：ugal </a:t>
            </a:r>
            <a:endParaRPr lang="zh-CN" altLang="en-US" sz="2000" kern="0" dirty="0">
              <a:solidFill>
                <a:schemeClr val="tx1"/>
              </a:solidFill>
              <a:latin typeface="字魂58号-创中黑-Regular" panose="00000500000000000000" pitchFamily="2" charset="-122"/>
              <a:ea typeface="字魂58号-创中黑-Regular" panose="00000500000000000000" pitchFamily="2" charset="-122"/>
              <a:cs typeface="+mn-ea"/>
              <a:sym typeface="字魂58号-创中黑-Regular" panose="000005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71940" y="835025"/>
            <a:ext cx="268859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Agora</a:t>
            </a:r>
            <a:r>
              <a:rPr lang="zh-CN" altLang="en-US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视频面板</a:t>
            </a:r>
            <a:endParaRPr lang="zh-CN" altLang="en-US" sz="2000" kern="0" dirty="0">
              <a:solidFill>
                <a:schemeClr val="tx1"/>
              </a:solidFill>
              <a:latin typeface="字魂58号-创中黑-Regular" panose="00000500000000000000" pitchFamily="2" charset="-122"/>
              <a:ea typeface="字魂58号-创中黑-Regular" panose="00000500000000000000" pitchFamily="2" charset="-122"/>
              <a:cs typeface="+mn-ea"/>
              <a:sym typeface="字魂58号-创中黑-Regular" panose="00000500000000000000" pitchFamily="2" charset="-122"/>
            </a:endParaRPr>
          </a:p>
          <a:p>
            <a:pPr algn="l"/>
            <a:r>
              <a:rPr lang="zh-CN" altLang="en-US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信令频道可以不填写，实时预览状态即可进行</a:t>
            </a:r>
            <a:r>
              <a:rPr lang="en-US" altLang="zh-CN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AI</a:t>
            </a:r>
            <a:r>
              <a:rPr lang="zh-CN" altLang="en-US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识别，点击请确认将会把视频加入到左侧列表中</a:t>
            </a:r>
            <a:endParaRPr lang="zh-CN" altLang="en-US" sz="2000" kern="0" dirty="0">
              <a:solidFill>
                <a:schemeClr val="tx1"/>
              </a:solidFill>
              <a:latin typeface="字魂58号-创中黑-Regular" panose="00000500000000000000" pitchFamily="2" charset="-122"/>
              <a:ea typeface="字魂58号-创中黑-Regular" panose="00000500000000000000" pitchFamily="2" charset="-122"/>
              <a:cs typeface="+mn-ea"/>
              <a:sym typeface="字魂58号-创中黑-Regular" panose="00000500000000000000" pitchFamily="2" charset="-122"/>
            </a:endParaRPr>
          </a:p>
        </p:txBody>
      </p:sp>
      <p:pic>
        <p:nvPicPr>
          <p:cNvPr id="2" name="图片 1" descr="agor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998855"/>
            <a:ext cx="8459470" cy="4737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1"/>
          <p:cNvSpPr/>
          <p:nvPr/>
        </p:nvSpPr>
        <p:spPr>
          <a:xfrm>
            <a:off x="8619834" y="1"/>
            <a:ext cx="3572167" cy="2772885"/>
          </a:xfrm>
          <a:custGeom>
            <a:avLst/>
            <a:gdLst>
              <a:gd name="connsiteX0" fmla="*/ 19362 w 3572167"/>
              <a:gd name="connsiteY0" fmla="*/ 0 h 2772885"/>
              <a:gd name="connsiteX1" fmla="*/ 3572167 w 3572167"/>
              <a:gd name="connsiteY1" fmla="*/ 0 h 2772885"/>
              <a:gd name="connsiteX2" fmla="*/ 3572167 w 3572167"/>
              <a:gd name="connsiteY2" fmla="*/ 2772885 h 2772885"/>
              <a:gd name="connsiteX3" fmla="*/ 3358349 w 3572167"/>
              <a:gd name="connsiteY3" fmla="*/ 2731887 h 2772885"/>
              <a:gd name="connsiteX4" fmla="*/ 2947247 w 3572167"/>
              <a:gd name="connsiteY4" fmla="*/ 2590277 h 2772885"/>
              <a:gd name="connsiteX5" fmla="*/ 1908377 w 3572167"/>
              <a:gd name="connsiteY5" fmla="*/ 1240466 h 2772885"/>
              <a:gd name="connsiteX6" fmla="*/ 11308 w 3572167"/>
              <a:gd name="connsiteY6" fmla="*/ 308454 h 2772885"/>
              <a:gd name="connsiteX7" fmla="*/ 1089 w 3572167"/>
              <a:gd name="connsiteY7" fmla="*/ 111544 h 277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2167" h="2772885">
                <a:moveTo>
                  <a:pt x="19362" y="0"/>
                </a:moveTo>
                <a:lnTo>
                  <a:pt x="3572167" y="0"/>
                </a:lnTo>
                <a:lnTo>
                  <a:pt x="3572167" y="2772885"/>
                </a:lnTo>
                <a:lnTo>
                  <a:pt x="3358349" y="2731887"/>
                </a:lnTo>
                <a:cubicBezTo>
                  <a:pt x="3207436" y="2695396"/>
                  <a:pt x="3067696" y="2646519"/>
                  <a:pt x="2947247" y="2590277"/>
                </a:cubicBezTo>
                <a:cubicBezTo>
                  <a:pt x="2465453" y="2365309"/>
                  <a:pt x="2397700" y="1620770"/>
                  <a:pt x="1908377" y="1240466"/>
                </a:cubicBezTo>
                <a:cubicBezTo>
                  <a:pt x="1419053" y="860163"/>
                  <a:pt x="89098" y="852128"/>
                  <a:pt x="11308" y="308454"/>
                </a:cubicBezTo>
                <a:cubicBezTo>
                  <a:pt x="1584" y="240495"/>
                  <a:pt x="-2023" y="174921"/>
                  <a:pt x="1089" y="111544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81964" y="274112"/>
            <a:ext cx="24803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AI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家庭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中心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2270" y="5736590"/>
            <a:ext cx="6913880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项目可执行文件：</a:t>
            </a:r>
            <a:endParaRPr lang="zh-CN" altLang="en-US" sz="2000" kern="0" dirty="0">
              <a:solidFill>
                <a:schemeClr val="tx1"/>
              </a:solidFill>
              <a:latin typeface="字魂58号-创中黑-Regular" panose="00000500000000000000" pitchFamily="2" charset="-122"/>
              <a:ea typeface="字魂58号-创中黑-Regular" panose="00000500000000000000" pitchFamily="2" charset="-122"/>
              <a:cs typeface="+mn-ea"/>
              <a:sym typeface="字魂58号-创中黑-Regular" panose="00000500000000000000" pitchFamily="2" charset="-122"/>
            </a:endParaRPr>
          </a:p>
          <a:p>
            <a:pPr algn="l"/>
            <a:r>
              <a:rPr lang="zh-CN" altLang="en-US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链接：https://pan.baidu.com/s/1rrYEuNImUTGHEq6bOgY6rQ </a:t>
            </a:r>
            <a:endParaRPr lang="zh-CN" altLang="en-US" sz="2000" kern="0" dirty="0">
              <a:solidFill>
                <a:schemeClr val="tx1"/>
              </a:solidFill>
              <a:latin typeface="字魂58号-创中黑-Regular" panose="00000500000000000000" pitchFamily="2" charset="-122"/>
              <a:ea typeface="字魂58号-创中黑-Regular" panose="00000500000000000000" pitchFamily="2" charset="-122"/>
              <a:cs typeface="+mn-ea"/>
              <a:sym typeface="字魂58号-创中黑-Regular" panose="00000500000000000000" pitchFamily="2" charset="-122"/>
            </a:endParaRPr>
          </a:p>
          <a:p>
            <a:pPr algn="l"/>
            <a:r>
              <a:rPr lang="zh-CN" altLang="en-US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提取码：ugal </a:t>
            </a:r>
            <a:endParaRPr lang="zh-CN" altLang="en-US" sz="2000" kern="0" dirty="0">
              <a:solidFill>
                <a:schemeClr val="tx1"/>
              </a:solidFill>
              <a:latin typeface="字魂58号-创中黑-Regular" panose="00000500000000000000" pitchFamily="2" charset="-122"/>
              <a:ea typeface="字魂58号-创中黑-Regular" panose="00000500000000000000" pitchFamily="2" charset="-122"/>
              <a:cs typeface="+mn-ea"/>
              <a:sym typeface="字魂58号-创中黑-Regular" panose="000005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71940" y="835025"/>
            <a:ext cx="268859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添加好的</a:t>
            </a:r>
            <a:r>
              <a:rPr lang="en-US" altLang="zh-CN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Http</a:t>
            </a:r>
            <a:r>
              <a:rPr lang="zh-CN" altLang="en-US" sz="2000" kern="0" dirty="0">
                <a:solidFill>
                  <a:schemeClr val="tx1"/>
                </a:solidFill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视频流；</a:t>
            </a:r>
            <a:endParaRPr lang="zh-CN" altLang="en-US" sz="2000" kern="0" dirty="0">
              <a:solidFill>
                <a:schemeClr val="tx1"/>
              </a:solidFill>
              <a:latin typeface="字魂58号-创中黑-Regular" panose="00000500000000000000" pitchFamily="2" charset="-122"/>
              <a:ea typeface="字魂58号-创中黑-Regular" panose="00000500000000000000" pitchFamily="2" charset="-122"/>
              <a:cs typeface="+mn-ea"/>
              <a:sym typeface="字魂58号-创中黑-Regular" panose="00000500000000000000" pitchFamily="2" charset="-122"/>
            </a:endParaRPr>
          </a:p>
          <a:p>
            <a:pPr algn="l"/>
            <a:endParaRPr lang="zh-CN" altLang="en-US" sz="2000" kern="0" dirty="0">
              <a:solidFill>
                <a:schemeClr val="tx1"/>
              </a:solidFill>
              <a:latin typeface="字魂58号-创中黑-Regular" panose="00000500000000000000" pitchFamily="2" charset="-122"/>
              <a:ea typeface="字魂58号-创中黑-Regular" panose="00000500000000000000" pitchFamily="2" charset="-122"/>
              <a:cs typeface="+mn-ea"/>
              <a:sym typeface="字魂58号-创中黑-Regular" panose="00000500000000000000" pitchFamily="2" charset="-122"/>
            </a:endParaRPr>
          </a:p>
          <a:p>
            <a:pPr algn="l"/>
            <a:endParaRPr lang="zh-CN" altLang="en-US" sz="2000" kern="0" dirty="0">
              <a:solidFill>
                <a:schemeClr val="tx1"/>
              </a:solidFill>
              <a:latin typeface="字魂58号-创中黑-Regular" panose="00000500000000000000" pitchFamily="2" charset="-122"/>
              <a:ea typeface="字魂58号-创中黑-Regular" panose="00000500000000000000" pitchFamily="2" charset="-122"/>
              <a:cs typeface="+mn-ea"/>
              <a:sym typeface="字魂58号-创中黑-Regular" panose="00000500000000000000" pitchFamily="2" charset="-122"/>
            </a:endParaRPr>
          </a:p>
        </p:txBody>
      </p:sp>
      <p:pic>
        <p:nvPicPr>
          <p:cNvPr id="3" name="图片 2" descr="net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919480"/>
            <a:ext cx="8613140" cy="48171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171940" y="1729105"/>
            <a:ext cx="252984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kern="0" dirty="0"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点击左侧不同的</a:t>
            </a:r>
            <a:r>
              <a:rPr lang="en-US" altLang="zh-CN" sz="2000" kern="0" dirty="0"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Item</a:t>
            </a:r>
            <a:r>
              <a:rPr lang="zh-CN" altLang="en-US" sz="2000" kern="0" dirty="0"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，即可识别对应视频内容；</a:t>
            </a:r>
            <a:endParaRPr lang="zh-CN" altLang="en-US" sz="2000" kern="0" dirty="0">
              <a:latin typeface="字魂58号-创中黑-Regular" panose="00000500000000000000" pitchFamily="2" charset="-122"/>
              <a:ea typeface="字魂58号-创中黑-Regular" panose="00000500000000000000" pitchFamily="2" charset="-122"/>
              <a:cs typeface="+mn-ea"/>
              <a:sym typeface="字魂58号-创中黑-Regular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71940" y="3157855"/>
            <a:ext cx="252984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kern="0" dirty="0"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下方是实时识别告警</a:t>
            </a:r>
            <a:endParaRPr lang="zh-CN" altLang="en-US" sz="2000" kern="0" dirty="0">
              <a:latin typeface="字魂58号-创中黑-Regular" panose="00000500000000000000" pitchFamily="2" charset="-122"/>
              <a:ea typeface="字魂58号-创中黑-Regular" panose="00000500000000000000" pitchFamily="2" charset="-122"/>
              <a:cs typeface="+mn-ea"/>
              <a:sym typeface="字魂58号-创中黑-Regular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1"/>
          <p:cNvSpPr/>
          <p:nvPr/>
        </p:nvSpPr>
        <p:spPr>
          <a:xfrm>
            <a:off x="8619834" y="1"/>
            <a:ext cx="3572167" cy="2772885"/>
          </a:xfrm>
          <a:custGeom>
            <a:avLst/>
            <a:gdLst>
              <a:gd name="connsiteX0" fmla="*/ 19362 w 3572167"/>
              <a:gd name="connsiteY0" fmla="*/ 0 h 2772885"/>
              <a:gd name="connsiteX1" fmla="*/ 3572167 w 3572167"/>
              <a:gd name="connsiteY1" fmla="*/ 0 h 2772885"/>
              <a:gd name="connsiteX2" fmla="*/ 3572167 w 3572167"/>
              <a:gd name="connsiteY2" fmla="*/ 2772885 h 2772885"/>
              <a:gd name="connsiteX3" fmla="*/ 3358349 w 3572167"/>
              <a:gd name="connsiteY3" fmla="*/ 2731887 h 2772885"/>
              <a:gd name="connsiteX4" fmla="*/ 2947247 w 3572167"/>
              <a:gd name="connsiteY4" fmla="*/ 2590277 h 2772885"/>
              <a:gd name="connsiteX5" fmla="*/ 1908377 w 3572167"/>
              <a:gd name="connsiteY5" fmla="*/ 1240466 h 2772885"/>
              <a:gd name="connsiteX6" fmla="*/ 11308 w 3572167"/>
              <a:gd name="connsiteY6" fmla="*/ 308454 h 2772885"/>
              <a:gd name="connsiteX7" fmla="*/ 1089 w 3572167"/>
              <a:gd name="connsiteY7" fmla="*/ 111544 h 277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2167" h="2772885">
                <a:moveTo>
                  <a:pt x="19362" y="0"/>
                </a:moveTo>
                <a:lnTo>
                  <a:pt x="3572167" y="0"/>
                </a:lnTo>
                <a:lnTo>
                  <a:pt x="3572167" y="2772885"/>
                </a:lnTo>
                <a:lnTo>
                  <a:pt x="3358349" y="2731887"/>
                </a:lnTo>
                <a:cubicBezTo>
                  <a:pt x="3207436" y="2695396"/>
                  <a:pt x="3067696" y="2646519"/>
                  <a:pt x="2947247" y="2590277"/>
                </a:cubicBezTo>
                <a:cubicBezTo>
                  <a:pt x="2465453" y="2365309"/>
                  <a:pt x="2397700" y="1620770"/>
                  <a:pt x="1908377" y="1240466"/>
                </a:cubicBezTo>
                <a:cubicBezTo>
                  <a:pt x="1419053" y="860163"/>
                  <a:pt x="89098" y="852128"/>
                  <a:pt x="11308" y="308454"/>
                </a:cubicBezTo>
                <a:cubicBezTo>
                  <a:pt x="1584" y="240495"/>
                  <a:pt x="-2023" y="174921"/>
                  <a:pt x="1089" y="111544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81964" y="274112"/>
            <a:ext cx="11010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结尾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21" name="组合 120"/>
          <p:cNvGrpSpPr/>
          <p:nvPr/>
        </p:nvGrpSpPr>
        <p:grpSpPr>
          <a:xfrm flipH="1">
            <a:off x="1142940" y="1899863"/>
            <a:ext cx="3771139" cy="3978717"/>
            <a:chOff x="603251" y="-31750"/>
            <a:chExt cx="6546850" cy="6907213"/>
          </a:xfrm>
        </p:grpSpPr>
        <p:sp>
          <p:nvSpPr>
            <p:cNvPr id="122" name="Freeform 5"/>
            <p:cNvSpPr/>
            <p:nvPr/>
          </p:nvSpPr>
          <p:spPr bwMode="auto">
            <a:xfrm>
              <a:off x="627063" y="2900363"/>
              <a:ext cx="6499225" cy="3975100"/>
            </a:xfrm>
            <a:custGeom>
              <a:avLst/>
              <a:gdLst>
                <a:gd name="T0" fmla="*/ 4662 w 4662"/>
                <a:gd name="T1" fmla="*/ 1368 h 2852"/>
                <a:gd name="T2" fmla="*/ 4610 w 4662"/>
                <a:gd name="T3" fmla="*/ 1279 h 2852"/>
                <a:gd name="T4" fmla="*/ 2489 w 4662"/>
                <a:gd name="T5" fmla="*/ 55 h 2852"/>
                <a:gd name="T6" fmla="*/ 2180 w 4662"/>
                <a:gd name="T7" fmla="*/ 55 h 2852"/>
                <a:gd name="T8" fmla="*/ 52 w 4662"/>
                <a:gd name="T9" fmla="*/ 1266 h 2852"/>
                <a:gd name="T10" fmla="*/ 0 w 4662"/>
                <a:gd name="T11" fmla="*/ 1355 h 2852"/>
                <a:gd name="T12" fmla="*/ 0 w 4662"/>
                <a:gd name="T13" fmla="*/ 1484 h 2852"/>
                <a:gd name="T14" fmla="*/ 52 w 4662"/>
                <a:gd name="T15" fmla="*/ 1573 h 2852"/>
                <a:gd name="T16" fmla="*/ 2172 w 4662"/>
                <a:gd name="T17" fmla="*/ 2797 h 2852"/>
                <a:gd name="T18" fmla="*/ 2482 w 4662"/>
                <a:gd name="T19" fmla="*/ 2797 h 2852"/>
                <a:gd name="T20" fmla="*/ 4610 w 4662"/>
                <a:gd name="T21" fmla="*/ 1586 h 2852"/>
                <a:gd name="T22" fmla="*/ 4662 w 4662"/>
                <a:gd name="T23" fmla="*/ 1497 h 2852"/>
                <a:gd name="T24" fmla="*/ 4662 w 4662"/>
                <a:gd name="T25" fmla="*/ 1368 h 2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62" h="2852">
                  <a:moveTo>
                    <a:pt x="4662" y="1368"/>
                  </a:moveTo>
                  <a:cubicBezTo>
                    <a:pt x="4662" y="1333"/>
                    <a:pt x="4644" y="1299"/>
                    <a:pt x="4610" y="1279"/>
                  </a:cubicBezTo>
                  <a:cubicBezTo>
                    <a:pt x="2489" y="55"/>
                    <a:pt x="2489" y="55"/>
                    <a:pt x="2489" y="55"/>
                  </a:cubicBezTo>
                  <a:cubicBezTo>
                    <a:pt x="2394" y="0"/>
                    <a:pt x="2275" y="0"/>
                    <a:pt x="2180" y="55"/>
                  </a:cubicBezTo>
                  <a:cubicBezTo>
                    <a:pt x="52" y="1266"/>
                    <a:pt x="52" y="1266"/>
                    <a:pt x="52" y="1266"/>
                  </a:cubicBezTo>
                  <a:cubicBezTo>
                    <a:pt x="17" y="1286"/>
                    <a:pt x="0" y="1320"/>
                    <a:pt x="0" y="1355"/>
                  </a:cubicBezTo>
                  <a:cubicBezTo>
                    <a:pt x="0" y="1390"/>
                    <a:pt x="0" y="1449"/>
                    <a:pt x="0" y="1484"/>
                  </a:cubicBezTo>
                  <a:cubicBezTo>
                    <a:pt x="0" y="1519"/>
                    <a:pt x="17" y="1553"/>
                    <a:pt x="52" y="1573"/>
                  </a:cubicBezTo>
                  <a:cubicBezTo>
                    <a:pt x="2172" y="2797"/>
                    <a:pt x="2172" y="2797"/>
                    <a:pt x="2172" y="2797"/>
                  </a:cubicBezTo>
                  <a:cubicBezTo>
                    <a:pt x="2268" y="2852"/>
                    <a:pt x="2386" y="2852"/>
                    <a:pt x="2482" y="2797"/>
                  </a:cubicBezTo>
                  <a:cubicBezTo>
                    <a:pt x="4610" y="1586"/>
                    <a:pt x="4610" y="1586"/>
                    <a:pt x="4610" y="1586"/>
                  </a:cubicBezTo>
                  <a:cubicBezTo>
                    <a:pt x="4644" y="1566"/>
                    <a:pt x="4662" y="1532"/>
                    <a:pt x="4662" y="1497"/>
                  </a:cubicBezTo>
                  <a:cubicBezTo>
                    <a:pt x="4662" y="1462"/>
                    <a:pt x="4662" y="1403"/>
                    <a:pt x="4662" y="1368"/>
                  </a:cubicBezTo>
                </a:path>
              </a:pathLst>
            </a:custGeom>
            <a:solidFill>
              <a:srgbClr val="2F428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6"/>
            <p:cNvSpPr/>
            <p:nvPr/>
          </p:nvSpPr>
          <p:spPr bwMode="auto">
            <a:xfrm>
              <a:off x="603251" y="2900363"/>
              <a:ext cx="6546850" cy="3795713"/>
            </a:xfrm>
            <a:custGeom>
              <a:avLst/>
              <a:gdLst>
                <a:gd name="T0" fmla="*/ 4627 w 4696"/>
                <a:gd name="T1" fmla="*/ 1457 h 2723"/>
                <a:gd name="T2" fmla="*/ 4627 w 4696"/>
                <a:gd name="T3" fmla="*/ 1279 h 2723"/>
                <a:gd name="T4" fmla="*/ 2506 w 4696"/>
                <a:gd name="T5" fmla="*/ 55 h 2723"/>
                <a:gd name="T6" fmla="*/ 2197 w 4696"/>
                <a:gd name="T7" fmla="*/ 55 h 2723"/>
                <a:gd name="T8" fmla="*/ 69 w 4696"/>
                <a:gd name="T9" fmla="*/ 1266 h 2723"/>
                <a:gd name="T10" fmla="*/ 69 w 4696"/>
                <a:gd name="T11" fmla="*/ 1444 h 2723"/>
                <a:gd name="T12" fmla="*/ 2189 w 4696"/>
                <a:gd name="T13" fmla="*/ 2668 h 2723"/>
                <a:gd name="T14" fmla="*/ 2499 w 4696"/>
                <a:gd name="T15" fmla="*/ 2668 h 2723"/>
                <a:gd name="T16" fmla="*/ 4627 w 4696"/>
                <a:gd name="T17" fmla="*/ 1457 h 2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96" h="2723">
                  <a:moveTo>
                    <a:pt x="4627" y="1457"/>
                  </a:moveTo>
                  <a:cubicBezTo>
                    <a:pt x="4696" y="1418"/>
                    <a:pt x="4696" y="1318"/>
                    <a:pt x="4627" y="1279"/>
                  </a:cubicBezTo>
                  <a:cubicBezTo>
                    <a:pt x="2506" y="55"/>
                    <a:pt x="2506" y="55"/>
                    <a:pt x="2506" y="55"/>
                  </a:cubicBezTo>
                  <a:cubicBezTo>
                    <a:pt x="2411" y="0"/>
                    <a:pt x="2292" y="0"/>
                    <a:pt x="2197" y="55"/>
                  </a:cubicBezTo>
                  <a:cubicBezTo>
                    <a:pt x="69" y="1266"/>
                    <a:pt x="69" y="1266"/>
                    <a:pt x="69" y="1266"/>
                  </a:cubicBezTo>
                  <a:cubicBezTo>
                    <a:pt x="0" y="1306"/>
                    <a:pt x="0" y="1405"/>
                    <a:pt x="69" y="1444"/>
                  </a:cubicBezTo>
                  <a:cubicBezTo>
                    <a:pt x="2189" y="2668"/>
                    <a:pt x="2189" y="2668"/>
                    <a:pt x="2189" y="2668"/>
                  </a:cubicBezTo>
                  <a:cubicBezTo>
                    <a:pt x="2285" y="2723"/>
                    <a:pt x="2403" y="2723"/>
                    <a:pt x="2499" y="2668"/>
                  </a:cubicBezTo>
                  <a:cubicBezTo>
                    <a:pt x="4627" y="1457"/>
                    <a:pt x="4627" y="1457"/>
                    <a:pt x="4627" y="1457"/>
                  </a:cubicBezTo>
                </a:path>
              </a:pathLst>
            </a:custGeom>
            <a:solidFill>
              <a:srgbClr val="EFF6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7"/>
            <p:cNvSpPr/>
            <p:nvPr/>
          </p:nvSpPr>
          <p:spPr bwMode="auto">
            <a:xfrm>
              <a:off x="3397251" y="4897438"/>
              <a:ext cx="1287463" cy="1196975"/>
            </a:xfrm>
            <a:custGeom>
              <a:avLst/>
              <a:gdLst>
                <a:gd name="T0" fmla="*/ 0 w 924"/>
                <a:gd name="T1" fmla="*/ 266 h 859"/>
                <a:gd name="T2" fmla="*/ 0 w 924"/>
                <a:gd name="T3" fmla="*/ 566 h 859"/>
                <a:gd name="T4" fmla="*/ 43 w 924"/>
                <a:gd name="T5" fmla="*/ 640 h 859"/>
                <a:gd name="T6" fmla="*/ 360 w 924"/>
                <a:gd name="T7" fmla="*/ 823 h 859"/>
                <a:gd name="T8" fmla="*/ 561 w 924"/>
                <a:gd name="T9" fmla="*/ 823 h 859"/>
                <a:gd name="T10" fmla="*/ 879 w 924"/>
                <a:gd name="T11" fmla="*/ 640 h 859"/>
                <a:gd name="T12" fmla="*/ 921 w 924"/>
                <a:gd name="T13" fmla="*/ 566 h 859"/>
                <a:gd name="T14" fmla="*/ 924 w 924"/>
                <a:gd name="T15" fmla="*/ 265 h 859"/>
                <a:gd name="T16" fmla="*/ 462 w 924"/>
                <a:gd name="T17" fmla="*/ 0 h 859"/>
                <a:gd name="T18" fmla="*/ 0 w 924"/>
                <a:gd name="T19" fmla="*/ 266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4" h="859">
                  <a:moveTo>
                    <a:pt x="0" y="266"/>
                  </a:moveTo>
                  <a:cubicBezTo>
                    <a:pt x="0" y="566"/>
                    <a:pt x="0" y="566"/>
                    <a:pt x="0" y="566"/>
                  </a:cubicBezTo>
                  <a:cubicBezTo>
                    <a:pt x="0" y="596"/>
                    <a:pt x="17" y="625"/>
                    <a:pt x="43" y="640"/>
                  </a:cubicBezTo>
                  <a:cubicBezTo>
                    <a:pt x="360" y="823"/>
                    <a:pt x="360" y="823"/>
                    <a:pt x="360" y="823"/>
                  </a:cubicBezTo>
                  <a:cubicBezTo>
                    <a:pt x="422" y="859"/>
                    <a:pt x="499" y="859"/>
                    <a:pt x="561" y="823"/>
                  </a:cubicBezTo>
                  <a:cubicBezTo>
                    <a:pt x="879" y="640"/>
                    <a:pt x="879" y="640"/>
                    <a:pt x="879" y="640"/>
                  </a:cubicBezTo>
                  <a:cubicBezTo>
                    <a:pt x="905" y="625"/>
                    <a:pt x="921" y="597"/>
                    <a:pt x="921" y="566"/>
                  </a:cubicBezTo>
                  <a:cubicBezTo>
                    <a:pt x="924" y="265"/>
                    <a:pt x="924" y="265"/>
                    <a:pt x="924" y="265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0" y="266"/>
                    <a:pt x="0" y="266"/>
                    <a:pt x="0" y="266"/>
                  </a:cubicBezTo>
                </a:path>
              </a:pathLst>
            </a:custGeom>
            <a:solidFill>
              <a:srgbClr val="2F428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8"/>
            <p:cNvSpPr/>
            <p:nvPr/>
          </p:nvSpPr>
          <p:spPr bwMode="auto">
            <a:xfrm>
              <a:off x="4410076" y="5873750"/>
              <a:ext cx="65088" cy="36513"/>
            </a:xfrm>
            <a:custGeom>
              <a:avLst/>
              <a:gdLst>
                <a:gd name="T0" fmla="*/ 41 w 41"/>
                <a:gd name="T1" fmla="*/ 0 h 23"/>
                <a:gd name="T2" fmla="*/ 0 w 41"/>
                <a:gd name="T3" fmla="*/ 23 h 23"/>
                <a:gd name="T4" fmla="*/ 0 w 41"/>
                <a:gd name="T5" fmla="*/ 23 h 23"/>
                <a:gd name="T6" fmla="*/ 41 w 41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23">
                  <a:moveTo>
                    <a:pt x="41" y="0"/>
                  </a:moveTo>
                  <a:lnTo>
                    <a:pt x="0" y="23"/>
                  </a:lnTo>
                  <a:lnTo>
                    <a:pt x="0" y="2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B1B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9"/>
            <p:cNvSpPr/>
            <p:nvPr/>
          </p:nvSpPr>
          <p:spPr bwMode="auto">
            <a:xfrm>
              <a:off x="4410076" y="5873750"/>
              <a:ext cx="65088" cy="36513"/>
            </a:xfrm>
            <a:custGeom>
              <a:avLst/>
              <a:gdLst>
                <a:gd name="T0" fmla="*/ 41 w 41"/>
                <a:gd name="T1" fmla="*/ 0 h 23"/>
                <a:gd name="T2" fmla="*/ 0 w 41"/>
                <a:gd name="T3" fmla="*/ 23 h 23"/>
                <a:gd name="T4" fmla="*/ 0 w 41"/>
                <a:gd name="T5" fmla="*/ 23 h 23"/>
                <a:gd name="T6" fmla="*/ 41 w 41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23">
                  <a:moveTo>
                    <a:pt x="41" y="0"/>
                  </a:moveTo>
                  <a:lnTo>
                    <a:pt x="0" y="23"/>
                  </a:lnTo>
                  <a:lnTo>
                    <a:pt x="0" y="23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10"/>
            <p:cNvSpPr/>
            <p:nvPr/>
          </p:nvSpPr>
          <p:spPr bwMode="auto">
            <a:xfrm>
              <a:off x="3973513" y="5157788"/>
              <a:ext cx="554038" cy="752475"/>
            </a:xfrm>
            <a:custGeom>
              <a:avLst/>
              <a:gdLst>
                <a:gd name="T0" fmla="*/ 28 w 398"/>
                <a:gd name="T1" fmla="*/ 0 h 540"/>
                <a:gd name="T2" fmla="*/ 0 w 398"/>
                <a:gd name="T3" fmla="*/ 47 h 540"/>
                <a:gd name="T4" fmla="*/ 327 w 398"/>
                <a:gd name="T5" fmla="*/ 240 h 540"/>
                <a:gd name="T6" fmla="*/ 327 w 398"/>
                <a:gd name="T7" fmla="*/ 449 h 540"/>
                <a:gd name="T8" fmla="*/ 314 w 398"/>
                <a:gd name="T9" fmla="*/ 482 h 540"/>
                <a:gd name="T10" fmla="*/ 314 w 398"/>
                <a:gd name="T11" fmla="*/ 540 h 540"/>
                <a:gd name="T12" fmla="*/ 360 w 398"/>
                <a:gd name="T13" fmla="*/ 514 h 540"/>
                <a:gd name="T14" fmla="*/ 398 w 398"/>
                <a:gd name="T15" fmla="*/ 491 h 540"/>
                <a:gd name="T16" fmla="*/ 394 w 398"/>
                <a:gd name="T17" fmla="*/ 461 h 540"/>
                <a:gd name="T18" fmla="*/ 382 w 398"/>
                <a:gd name="T19" fmla="*/ 436 h 540"/>
                <a:gd name="T20" fmla="*/ 382 w 398"/>
                <a:gd name="T21" fmla="*/ 209 h 540"/>
                <a:gd name="T22" fmla="*/ 28 w 398"/>
                <a:gd name="T23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8" h="540">
                  <a:moveTo>
                    <a:pt x="28" y="0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327" y="240"/>
                    <a:pt x="327" y="240"/>
                    <a:pt x="327" y="240"/>
                  </a:cubicBezTo>
                  <a:cubicBezTo>
                    <a:pt x="327" y="449"/>
                    <a:pt x="327" y="449"/>
                    <a:pt x="327" y="449"/>
                  </a:cubicBezTo>
                  <a:cubicBezTo>
                    <a:pt x="319" y="458"/>
                    <a:pt x="314" y="470"/>
                    <a:pt x="314" y="482"/>
                  </a:cubicBezTo>
                  <a:cubicBezTo>
                    <a:pt x="314" y="540"/>
                    <a:pt x="314" y="540"/>
                    <a:pt x="314" y="540"/>
                  </a:cubicBezTo>
                  <a:cubicBezTo>
                    <a:pt x="360" y="514"/>
                    <a:pt x="360" y="514"/>
                    <a:pt x="360" y="514"/>
                  </a:cubicBezTo>
                  <a:cubicBezTo>
                    <a:pt x="398" y="491"/>
                    <a:pt x="398" y="491"/>
                    <a:pt x="398" y="491"/>
                  </a:cubicBezTo>
                  <a:cubicBezTo>
                    <a:pt x="394" y="461"/>
                    <a:pt x="394" y="461"/>
                    <a:pt x="394" y="461"/>
                  </a:cubicBezTo>
                  <a:cubicBezTo>
                    <a:pt x="394" y="451"/>
                    <a:pt x="389" y="442"/>
                    <a:pt x="382" y="436"/>
                  </a:cubicBezTo>
                  <a:cubicBezTo>
                    <a:pt x="382" y="209"/>
                    <a:pt x="382" y="209"/>
                    <a:pt x="382" y="209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3D3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11"/>
            <p:cNvSpPr/>
            <p:nvPr/>
          </p:nvSpPr>
          <p:spPr bwMode="auto">
            <a:xfrm>
              <a:off x="3076576" y="4649788"/>
              <a:ext cx="1927225" cy="1112838"/>
            </a:xfrm>
            <a:custGeom>
              <a:avLst/>
              <a:gdLst>
                <a:gd name="T0" fmla="*/ 607 w 1214"/>
                <a:gd name="T1" fmla="*/ 0 h 701"/>
                <a:gd name="T2" fmla="*/ 0 w 1214"/>
                <a:gd name="T3" fmla="*/ 334 h 701"/>
                <a:gd name="T4" fmla="*/ 0 w 1214"/>
                <a:gd name="T5" fmla="*/ 351 h 701"/>
                <a:gd name="T6" fmla="*/ 607 w 1214"/>
                <a:gd name="T7" fmla="*/ 701 h 701"/>
                <a:gd name="T8" fmla="*/ 1214 w 1214"/>
                <a:gd name="T9" fmla="*/ 351 h 701"/>
                <a:gd name="T10" fmla="*/ 1214 w 1214"/>
                <a:gd name="T11" fmla="*/ 334 h 701"/>
                <a:gd name="T12" fmla="*/ 607 w 1214"/>
                <a:gd name="T13" fmla="*/ 0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4" h="701">
                  <a:moveTo>
                    <a:pt x="607" y="0"/>
                  </a:moveTo>
                  <a:lnTo>
                    <a:pt x="0" y="334"/>
                  </a:lnTo>
                  <a:lnTo>
                    <a:pt x="0" y="351"/>
                  </a:lnTo>
                  <a:lnTo>
                    <a:pt x="607" y="701"/>
                  </a:lnTo>
                  <a:lnTo>
                    <a:pt x="1214" y="351"/>
                  </a:lnTo>
                  <a:lnTo>
                    <a:pt x="1214" y="334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3636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12"/>
            <p:cNvSpPr/>
            <p:nvPr/>
          </p:nvSpPr>
          <p:spPr bwMode="auto">
            <a:xfrm>
              <a:off x="3076576" y="4624388"/>
              <a:ext cx="1927225" cy="1111250"/>
            </a:xfrm>
            <a:custGeom>
              <a:avLst/>
              <a:gdLst>
                <a:gd name="T0" fmla="*/ 607 w 1214"/>
                <a:gd name="T1" fmla="*/ 0 h 700"/>
                <a:gd name="T2" fmla="*/ 0 w 1214"/>
                <a:gd name="T3" fmla="*/ 350 h 700"/>
                <a:gd name="T4" fmla="*/ 607 w 1214"/>
                <a:gd name="T5" fmla="*/ 700 h 700"/>
                <a:gd name="T6" fmla="*/ 1214 w 1214"/>
                <a:gd name="T7" fmla="*/ 350 h 700"/>
                <a:gd name="T8" fmla="*/ 607 w 1214"/>
                <a:gd name="T9" fmla="*/ 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4" h="700">
                  <a:moveTo>
                    <a:pt x="607" y="0"/>
                  </a:moveTo>
                  <a:lnTo>
                    <a:pt x="0" y="350"/>
                  </a:lnTo>
                  <a:lnTo>
                    <a:pt x="607" y="700"/>
                  </a:lnTo>
                  <a:lnTo>
                    <a:pt x="1214" y="350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2F428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16"/>
            <p:cNvSpPr/>
            <p:nvPr/>
          </p:nvSpPr>
          <p:spPr bwMode="auto">
            <a:xfrm>
              <a:off x="3740151" y="-31750"/>
              <a:ext cx="1930400" cy="4989513"/>
            </a:xfrm>
            <a:custGeom>
              <a:avLst/>
              <a:gdLst>
                <a:gd name="T0" fmla="*/ 33 w 1385"/>
                <a:gd name="T1" fmla="*/ 86 h 3580"/>
                <a:gd name="T2" fmla="*/ 21 w 1385"/>
                <a:gd name="T3" fmla="*/ 106 h 3580"/>
                <a:gd name="T4" fmla="*/ 0 w 1385"/>
                <a:gd name="T5" fmla="*/ 207 h 3580"/>
                <a:gd name="T6" fmla="*/ 0 w 1385"/>
                <a:gd name="T7" fmla="*/ 2689 h 3580"/>
                <a:gd name="T8" fmla="*/ 183 w 1385"/>
                <a:gd name="T9" fmla="*/ 3021 h 3580"/>
                <a:gd name="T10" fmla="*/ 1111 w 1385"/>
                <a:gd name="T11" fmla="*/ 3556 h 3580"/>
                <a:gd name="T12" fmla="*/ 1198 w 1385"/>
                <a:gd name="T13" fmla="*/ 3575 h 3580"/>
                <a:gd name="T14" fmla="*/ 1238 w 1385"/>
                <a:gd name="T15" fmla="*/ 3560 h 3580"/>
                <a:gd name="T16" fmla="*/ 1385 w 1385"/>
                <a:gd name="T17" fmla="*/ 3353 h 3580"/>
                <a:gd name="T18" fmla="*/ 1385 w 1385"/>
                <a:gd name="T19" fmla="*/ 873 h 3580"/>
                <a:gd name="T20" fmla="*/ 1198 w 1385"/>
                <a:gd name="T21" fmla="*/ 548 h 3580"/>
                <a:gd name="T22" fmla="*/ 351 w 1385"/>
                <a:gd name="T23" fmla="*/ 60 h 3580"/>
                <a:gd name="T24" fmla="*/ 33 w 1385"/>
                <a:gd name="T25" fmla="*/ 86 h 3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5" h="3580">
                  <a:moveTo>
                    <a:pt x="33" y="86"/>
                  </a:moveTo>
                  <a:cubicBezTo>
                    <a:pt x="21" y="106"/>
                    <a:pt x="21" y="106"/>
                    <a:pt x="21" y="106"/>
                  </a:cubicBezTo>
                  <a:cubicBezTo>
                    <a:pt x="5" y="117"/>
                    <a:pt x="0" y="187"/>
                    <a:pt x="0" y="207"/>
                  </a:cubicBezTo>
                  <a:cubicBezTo>
                    <a:pt x="0" y="2689"/>
                    <a:pt x="0" y="2689"/>
                    <a:pt x="0" y="2689"/>
                  </a:cubicBezTo>
                  <a:cubicBezTo>
                    <a:pt x="0" y="2808"/>
                    <a:pt x="80" y="2961"/>
                    <a:pt x="183" y="3021"/>
                  </a:cubicBezTo>
                  <a:cubicBezTo>
                    <a:pt x="1111" y="3556"/>
                    <a:pt x="1111" y="3556"/>
                    <a:pt x="1111" y="3556"/>
                  </a:cubicBezTo>
                  <a:cubicBezTo>
                    <a:pt x="1126" y="3565"/>
                    <a:pt x="1182" y="3580"/>
                    <a:pt x="1198" y="3575"/>
                  </a:cubicBezTo>
                  <a:cubicBezTo>
                    <a:pt x="1238" y="3560"/>
                    <a:pt x="1238" y="3560"/>
                    <a:pt x="1238" y="3560"/>
                  </a:cubicBezTo>
                  <a:cubicBezTo>
                    <a:pt x="1326" y="3530"/>
                    <a:pt x="1385" y="3446"/>
                    <a:pt x="1385" y="3353"/>
                  </a:cubicBezTo>
                  <a:cubicBezTo>
                    <a:pt x="1385" y="873"/>
                    <a:pt x="1385" y="873"/>
                    <a:pt x="1385" y="873"/>
                  </a:cubicBezTo>
                  <a:cubicBezTo>
                    <a:pt x="1385" y="754"/>
                    <a:pt x="1301" y="608"/>
                    <a:pt x="1198" y="548"/>
                  </a:cubicBezTo>
                  <a:cubicBezTo>
                    <a:pt x="351" y="60"/>
                    <a:pt x="351" y="60"/>
                    <a:pt x="351" y="60"/>
                  </a:cubicBezTo>
                  <a:cubicBezTo>
                    <a:pt x="247" y="0"/>
                    <a:pt x="132" y="18"/>
                    <a:pt x="33" y="86"/>
                  </a:cubicBezTo>
                </a:path>
              </a:pathLst>
            </a:custGeom>
            <a:solidFill>
              <a:srgbClr val="2F428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17"/>
            <p:cNvSpPr/>
            <p:nvPr/>
          </p:nvSpPr>
          <p:spPr bwMode="auto">
            <a:xfrm>
              <a:off x="3730626" y="7938"/>
              <a:ext cx="1789113" cy="4994275"/>
            </a:xfrm>
            <a:custGeom>
              <a:avLst/>
              <a:gdLst>
                <a:gd name="T0" fmla="*/ 187 w 1284"/>
                <a:gd name="T1" fmla="*/ 59 h 3583"/>
                <a:gd name="T2" fmla="*/ 0 w 1284"/>
                <a:gd name="T3" fmla="*/ 168 h 3583"/>
                <a:gd name="T4" fmla="*/ 0 w 1284"/>
                <a:gd name="T5" fmla="*/ 2673 h 3583"/>
                <a:gd name="T6" fmla="*/ 187 w 1284"/>
                <a:gd name="T7" fmla="*/ 2998 h 3583"/>
                <a:gd name="T8" fmla="*/ 1096 w 1284"/>
                <a:gd name="T9" fmla="*/ 3523 h 3583"/>
                <a:gd name="T10" fmla="*/ 1284 w 1284"/>
                <a:gd name="T11" fmla="*/ 3415 h 3583"/>
                <a:gd name="T12" fmla="*/ 1284 w 1284"/>
                <a:gd name="T13" fmla="*/ 909 h 3583"/>
                <a:gd name="T14" fmla="*/ 1096 w 1284"/>
                <a:gd name="T15" fmla="*/ 584 h 3583"/>
                <a:gd name="T16" fmla="*/ 187 w 1284"/>
                <a:gd name="T17" fmla="*/ 59 h 3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4" h="3583">
                  <a:moveTo>
                    <a:pt x="187" y="59"/>
                  </a:moveTo>
                  <a:cubicBezTo>
                    <a:pt x="84" y="0"/>
                    <a:pt x="0" y="49"/>
                    <a:pt x="0" y="168"/>
                  </a:cubicBezTo>
                  <a:cubicBezTo>
                    <a:pt x="0" y="2673"/>
                    <a:pt x="0" y="2673"/>
                    <a:pt x="0" y="2673"/>
                  </a:cubicBezTo>
                  <a:cubicBezTo>
                    <a:pt x="0" y="2793"/>
                    <a:pt x="84" y="2939"/>
                    <a:pt x="187" y="2998"/>
                  </a:cubicBezTo>
                  <a:cubicBezTo>
                    <a:pt x="1096" y="3523"/>
                    <a:pt x="1096" y="3523"/>
                    <a:pt x="1096" y="3523"/>
                  </a:cubicBezTo>
                  <a:cubicBezTo>
                    <a:pt x="1200" y="3583"/>
                    <a:pt x="1284" y="3534"/>
                    <a:pt x="1284" y="3415"/>
                  </a:cubicBezTo>
                  <a:cubicBezTo>
                    <a:pt x="1284" y="909"/>
                    <a:pt x="1284" y="909"/>
                    <a:pt x="1284" y="909"/>
                  </a:cubicBezTo>
                  <a:cubicBezTo>
                    <a:pt x="1284" y="790"/>
                    <a:pt x="1200" y="644"/>
                    <a:pt x="1096" y="584"/>
                  </a:cubicBezTo>
                  <a:cubicBezTo>
                    <a:pt x="187" y="59"/>
                    <a:pt x="187" y="59"/>
                    <a:pt x="187" y="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18"/>
            <p:cNvSpPr/>
            <p:nvPr/>
          </p:nvSpPr>
          <p:spPr bwMode="auto">
            <a:xfrm>
              <a:off x="3876676" y="661988"/>
              <a:ext cx="1497013" cy="3687763"/>
            </a:xfrm>
            <a:custGeom>
              <a:avLst/>
              <a:gdLst>
                <a:gd name="T0" fmla="*/ 0 w 943"/>
                <a:gd name="T1" fmla="*/ 0 h 2323"/>
                <a:gd name="T2" fmla="*/ 0 w 943"/>
                <a:gd name="T3" fmla="*/ 1778 h 2323"/>
                <a:gd name="T4" fmla="*/ 943 w 943"/>
                <a:gd name="T5" fmla="*/ 2323 h 2323"/>
                <a:gd name="T6" fmla="*/ 943 w 943"/>
                <a:gd name="T7" fmla="*/ 545 h 2323"/>
                <a:gd name="T8" fmla="*/ 0 w 943"/>
                <a:gd name="T9" fmla="*/ 0 h 2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3" h="2323">
                  <a:moveTo>
                    <a:pt x="0" y="0"/>
                  </a:moveTo>
                  <a:lnTo>
                    <a:pt x="0" y="1778"/>
                  </a:lnTo>
                  <a:lnTo>
                    <a:pt x="943" y="2323"/>
                  </a:lnTo>
                  <a:lnTo>
                    <a:pt x="943" y="5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28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19"/>
            <p:cNvSpPr/>
            <p:nvPr/>
          </p:nvSpPr>
          <p:spPr bwMode="auto">
            <a:xfrm>
              <a:off x="3876676" y="661988"/>
              <a:ext cx="1497013" cy="3687763"/>
            </a:xfrm>
            <a:custGeom>
              <a:avLst/>
              <a:gdLst>
                <a:gd name="T0" fmla="*/ 0 w 943"/>
                <a:gd name="T1" fmla="*/ 0 h 2323"/>
                <a:gd name="T2" fmla="*/ 0 w 943"/>
                <a:gd name="T3" fmla="*/ 1778 h 2323"/>
                <a:gd name="T4" fmla="*/ 943 w 943"/>
                <a:gd name="T5" fmla="*/ 2323 h 2323"/>
                <a:gd name="T6" fmla="*/ 943 w 943"/>
                <a:gd name="T7" fmla="*/ 545 h 2323"/>
                <a:gd name="T8" fmla="*/ 0 w 943"/>
                <a:gd name="T9" fmla="*/ 0 h 2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3" h="2323">
                  <a:moveTo>
                    <a:pt x="0" y="0"/>
                  </a:moveTo>
                  <a:lnTo>
                    <a:pt x="0" y="1778"/>
                  </a:lnTo>
                  <a:lnTo>
                    <a:pt x="943" y="2323"/>
                  </a:lnTo>
                  <a:lnTo>
                    <a:pt x="943" y="5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20"/>
            <p:cNvSpPr/>
            <p:nvPr/>
          </p:nvSpPr>
          <p:spPr bwMode="auto">
            <a:xfrm>
              <a:off x="4392613" y="614363"/>
              <a:ext cx="465138" cy="293688"/>
            </a:xfrm>
            <a:custGeom>
              <a:avLst/>
              <a:gdLst>
                <a:gd name="T0" fmla="*/ 309 w 334"/>
                <a:gd name="T1" fmla="*/ 210 h 210"/>
                <a:gd name="T2" fmla="*/ 298 w 334"/>
                <a:gd name="T3" fmla="*/ 208 h 210"/>
                <a:gd name="T4" fmla="*/ 14 w 334"/>
                <a:gd name="T5" fmla="*/ 43 h 210"/>
                <a:gd name="T6" fmla="*/ 6 w 334"/>
                <a:gd name="T7" fmla="*/ 14 h 210"/>
                <a:gd name="T8" fmla="*/ 35 w 334"/>
                <a:gd name="T9" fmla="*/ 6 h 210"/>
                <a:gd name="T10" fmla="*/ 320 w 334"/>
                <a:gd name="T11" fmla="*/ 170 h 210"/>
                <a:gd name="T12" fmla="*/ 328 w 334"/>
                <a:gd name="T13" fmla="*/ 200 h 210"/>
                <a:gd name="T14" fmla="*/ 309 w 334"/>
                <a:gd name="T1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210">
                  <a:moveTo>
                    <a:pt x="309" y="210"/>
                  </a:moveTo>
                  <a:cubicBezTo>
                    <a:pt x="305" y="210"/>
                    <a:pt x="302" y="209"/>
                    <a:pt x="298" y="208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3" y="37"/>
                    <a:pt x="0" y="24"/>
                    <a:pt x="6" y="14"/>
                  </a:cubicBezTo>
                  <a:cubicBezTo>
                    <a:pt x="12" y="3"/>
                    <a:pt x="25" y="0"/>
                    <a:pt x="35" y="6"/>
                  </a:cubicBezTo>
                  <a:cubicBezTo>
                    <a:pt x="320" y="170"/>
                    <a:pt x="320" y="170"/>
                    <a:pt x="320" y="170"/>
                  </a:cubicBezTo>
                  <a:cubicBezTo>
                    <a:pt x="330" y="176"/>
                    <a:pt x="334" y="189"/>
                    <a:pt x="328" y="200"/>
                  </a:cubicBezTo>
                  <a:cubicBezTo>
                    <a:pt x="324" y="207"/>
                    <a:pt x="317" y="210"/>
                    <a:pt x="309" y="210"/>
                  </a:cubicBezTo>
                  <a:close/>
                </a:path>
              </a:pathLst>
            </a:custGeom>
            <a:solidFill>
              <a:srgbClr val="484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21"/>
            <p:cNvSpPr/>
            <p:nvPr/>
          </p:nvSpPr>
          <p:spPr bwMode="auto">
            <a:xfrm>
              <a:off x="4467226" y="3983038"/>
              <a:ext cx="315913" cy="466725"/>
            </a:xfrm>
            <a:custGeom>
              <a:avLst/>
              <a:gdLst>
                <a:gd name="T0" fmla="*/ 113 w 226"/>
                <a:gd name="T1" fmla="*/ 36 h 335"/>
                <a:gd name="T2" fmla="*/ 0 w 226"/>
                <a:gd name="T3" fmla="*/ 102 h 335"/>
                <a:gd name="T4" fmla="*/ 113 w 226"/>
                <a:gd name="T5" fmla="*/ 299 h 335"/>
                <a:gd name="T6" fmla="*/ 226 w 226"/>
                <a:gd name="T7" fmla="*/ 234 h 335"/>
                <a:gd name="T8" fmla="*/ 113 w 226"/>
                <a:gd name="T9" fmla="*/ 3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335">
                  <a:moveTo>
                    <a:pt x="113" y="36"/>
                  </a:moveTo>
                  <a:cubicBezTo>
                    <a:pt x="51" y="0"/>
                    <a:pt x="0" y="29"/>
                    <a:pt x="0" y="102"/>
                  </a:cubicBezTo>
                  <a:cubicBezTo>
                    <a:pt x="0" y="175"/>
                    <a:pt x="51" y="263"/>
                    <a:pt x="113" y="299"/>
                  </a:cubicBezTo>
                  <a:cubicBezTo>
                    <a:pt x="175" y="335"/>
                    <a:pt x="226" y="306"/>
                    <a:pt x="226" y="234"/>
                  </a:cubicBezTo>
                  <a:cubicBezTo>
                    <a:pt x="226" y="162"/>
                    <a:pt x="175" y="73"/>
                    <a:pt x="113" y="36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22"/>
            <p:cNvSpPr/>
            <p:nvPr/>
          </p:nvSpPr>
          <p:spPr bwMode="auto">
            <a:xfrm>
              <a:off x="4225926" y="2117725"/>
              <a:ext cx="679450" cy="1000125"/>
            </a:xfrm>
            <a:custGeom>
              <a:avLst/>
              <a:gdLst>
                <a:gd name="T0" fmla="*/ 244 w 488"/>
                <a:gd name="T1" fmla="*/ 77 h 718"/>
                <a:gd name="T2" fmla="*/ 0 w 488"/>
                <a:gd name="T3" fmla="*/ 218 h 718"/>
                <a:gd name="T4" fmla="*/ 244 w 488"/>
                <a:gd name="T5" fmla="*/ 641 h 718"/>
                <a:gd name="T6" fmla="*/ 488 w 488"/>
                <a:gd name="T7" fmla="*/ 500 h 718"/>
                <a:gd name="T8" fmla="*/ 244 w 488"/>
                <a:gd name="T9" fmla="*/ 77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8" h="718">
                  <a:moveTo>
                    <a:pt x="244" y="77"/>
                  </a:moveTo>
                  <a:cubicBezTo>
                    <a:pt x="109" y="0"/>
                    <a:pt x="0" y="63"/>
                    <a:pt x="0" y="218"/>
                  </a:cubicBezTo>
                  <a:cubicBezTo>
                    <a:pt x="0" y="373"/>
                    <a:pt x="109" y="563"/>
                    <a:pt x="244" y="641"/>
                  </a:cubicBezTo>
                  <a:cubicBezTo>
                    <a:pt x="378" y="718"/>
                    <a:pt x="488" y="655"/>
                    <a:pt x="488" y="500"/>
                  </a:cubicBezTo>
                  <a:cubicBezTo>
                    <a:pt x="488" y="345"/>
                    <a:pt x="378" y="155"/>
                    <a:pt x="244" y="7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37" name="Picture 23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8176" y="2428875"/>
              <a:ext cx="301625" cy="34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8" name="Freeform 24"/>
            <p:cNvSpPr/>
            <p:nvPr/>
          </p:nvSpPr>
          <p:spPr bwMode="auto">
            <a:xfrm>
              <a:off x="5670551" y="3451225"/>
              <a:ext cx="360363" cy="641350"/>
            </a:xfrm>
            <a:custGeom>
              <a:avLst/>
              <a:gdLst>
                <a:gd name="T0" fmla="*/ 0 w 258"/>
                <a:gd name="T1" fmla="*/ 0 h 460"/>
                <a:gd name="T2" fmla="*/ 0 w 258"/>
                <a:gd name="T3" fmla="*/ 49 h 460"/>
                <a:gd name="T4" fmla="*/ 176 w 258"/>
                <a:gd name="T5" fmla="*/ 150 h 460"/>
                <a:gd name="T6" fmla="*/ 220 w 258"/>
                <a:gd name="T7" fmla="*/ 227 h 460"/>
                <a:gd name="T8" fmla="*/ 220 w 258"/>
                <a:gd name="T9" fmla="*/ 438 h 460"/>
                <a:gd name="T10" fmla="*/ 257 w 258"/>
                <a:gd name="T11" fmla="*/ 460 h 460"/>
                <a:gd name="T12" fmla="*/ 258 w 258"/>
                <a:gd name="T13" fmla="*/ 199 h 460"/>
                <a:gd name="T14" fmla="*/ 213 w 258"/>
                <a:gd name="T15" fmla="*/ 123 h 460"/>
                <a:gd name="T16" fmla="*/ 0 w 258"/>
                <a:gd name="T17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460">
                  <a:moveTo>
                    <a:pt x="0" y="0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176" y="150"/>
                    <a:pt x="176" y="150"/>
                    <a:pt x="176" y="150"/>
                  </a:cubicBezTo>
                  <a:cubicBezTo>
                    <a:pt x="201" y="164"/>
                    <a:pt x="220" y="199"/>
                    <a:pt x="220" y="227"/>
                  </a:cubicBezTo>
                  <a:cubicBezTo>
                    <a:pt x="220" y="438"/>
                    <a:pt x="220" y="438"/>
                    <a:pt x="220" y="438"/>
                  </a:cubicBezTo>
                  <a:cubicBezTo>
                    <a:pt x="257" y="460"/>
                    <a:pt x="257" y="460"/>
                    <a:pt x="257" y="460"/>
                  </a:cubicBezTo>
                  <a:cubicBezTo>
                    <a:pt x="258" y="199"/>
                    <a:pt x="258" y="199"/>
                    <a:pt x="258" y="199"/>
                  </a:cubicBezTo>
                  <a:cubicBezTo>
                    <a:pt x="258" y="171"/>
                    <a:pt x="238" y="137"/>
                    <a:pt x="213" y="12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DBB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25"/>
            <p:cNvSpPr/>
            <p:nvPr/>
          </p:nvSpPr>
          <p:spPr bwMode="auto">
            <a:xfrm>
              <a:off x="5975351" y="4062413"/>
              <a:ext cx="53975" cy="319088"/>
            </a:xfrm>
            <a:custGeom>
              <a:avLst/>
              <a:gdLst>
                <a:gd name="T0" fmla="*/ 2 w 39"/>
                <a:gd name="T1" fmla="*/ 0 h 229"/>
                <a:gd name="T2" fmla="*/ 1 w 39"/>
                <a:gd name="T3" fmla="*/ 219 h 229"/>
                <a:gd name="T4" fmla="*/ 0 w 39"/>
                <a:gd name="T5" fmla="*/ 229 h 229"/>
                <a:gd name="T6" fmla="*/ 15 w 39"/>
                <a:gd name="T7" fmla="*/ 223 h 229"/>
                <a:gd name="T8" fmla="*/ 38 w 39"/>
                <a:gd name="T9" fmla="*/ 191 h 229"/>
                <a:gd name="T10" fmla="*/ 39 w 39"/>
                <a:gd name="T11" fmla="*/ 22 h 229"/>
                <a:gd name="T12" fmla="*/ 2 w 39"/>
                <a:gd name="T13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229">
                  <a:moveTo>
                    <a:pt x="2" y="0"/>
                  </a:moveTo>
                  <a:cubicBezTo>
                    <a:pt x="1" y="219"/>
                    <a:pt x="1" y="219"/>
                    <a:pt x="1" y="219"/>
                  </a:cubicBezTo>
                  <a:cubicBezTo>
                    <a:pt x="1" y="222"/>
                    <a:pt x="1" y="225"/>
                    <a:pt x="0" y="229"/>
                  </a:cubicBezTo>
                  <a:cubicBezTo>
                    <a:pt x="15" y="223"/>
                    <a:pt x="15" y="223"/>
                    <a:pt x="15" y="223"/>
                  </a:cubicBezTo>
                  <a:cubicBezTo>
                    <a:pt x="29" y="219"/>
                    <a:pt x="38" y="206"/>
                    <a:pt x="38" y="191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B1B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26"/>
            <p:cNvSpPr/>
            <p:nvPr/>
          </p:nvSpPr>
          <p:spPr bwMode="auto">
            <a:xfrm>
              <a:off x="5519738" y="3365500"/>
              <a:ext cx="150813" cy="153988"/>
            </a:xfrm>
            <a:custGeom>
              <a:avLst/>
              <a:gdLst>
                <a:gd name="T0" fmla="*/ 0 w 95"/>
                <a:gd name="T1" fmla="*/ 0 h 97"/>
                <a:gd name="T2" fmla="*/ 0 w 95"/>
                <a:gd name="T3" fmla="*/ 43 h 97"/>
                <a:gd name="T4" fmla="*/ 95 w 95"/>
                <a:gd name="T5" fmla="*/ 97 h 97"/>
                <a:gd name="T6" fmla="*/ 95 w 95"/>
                <a:gd name="T7" fmla="*/ 54 h 97"/>
                <a:gd name="T8" fmla="*/ 0 w 95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97">
                  <a:moveTo>
                    <a:pt x="0" y="0"/>
                  </a:moveTo>
                  <a:lnTo>
                    <a:pt x="0" y="43"/>
                  </a:lnTo>
                  <a:lnTo>
                    <a:pt x="95" y="97"/>
                  </a:lnTo>
                  <a:lnTo>
                    <a:pt x="95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27"/>
            <p:cNvSpPr/>
            <p:nvPr/>
          </p:nvSpPr>
          <p:spPr bwMode="auto">
            <a:xfrm>
              <a:off x="5519738" y="3365500"/>
              <a:ext cx="150813" cy="153988"/>
            </a:xfrm>
            <a:custGeom>
              <a:avLst/>
              <a:gdLst>
                <a:gd name="T0" fmla="*/ 0 w 95"/>
                <a:gd name="T1" fmla="*/ 0 h 97"/>
                <a:gd name="T2" fmla="*/ 0 w 95"/>
                <a:gd name="T3" fmla="*/ 43 h 97"/>
                <a:gd name="T4" fmla="*/ 95 w 95"/>
                <a:gd name="T5" fmla="*/ 97 h 97"/>
                <a:gd name="T6" fmla="*/ 95 w 95"/>
                <a:gd name="T7" fmla="*/ 54 h 97"/>
                <a:gd name="T8" fmla="*/ 0 w 95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97">
                  <a:moveTo>
                    <a:pt x="0" y="0"/>
                  </a:moveTo>
                  <a:lnTo>
                    <a:pt x="0" y="43"/>
                  </a:lnTo>
                  <a:lnTo>
                    <a:pt x="95" y="97"/>
                  </a:lnTo>
                  <a:lnTo>
                    <a:pt x="95" y="5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28"/>
            <p:cNvSpPr/>
            <p:nvPr/>
          </p:nvSpPr>
          <p:spPr bwMode="auto">
            <a:xfrm>
              <a:off x="5373688" y="3279775"/>
              <a:ext cx="146050" cy="153988"/>
            </a:xfrm>
            <a:custGeom>
              <a:avLst/>
              <a:gdLst>
                <a:gd name="T0" fmla="*/ 0 w 92"/>
                <a:gd name="T1" fmla="*/ 0 h 97"/>
                <a:gd name="T2" fmla="*/ 0 w 92"/>
                <a:gd name="T3" fmla="*/ 43 h 97"/>
                <a:gd name="T4" fmla="*/ 92 w 92"/>
                <a:gd name="T5" fmla="*/ 97 h 97"/>
                <a:gd name="T6" fmla="*/ 92 w 92"/>
                <a:gd name="T7" fmla="*/ 54 h 97"/>
                <a:gd name="T8" fmla="*/ 0 w 92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7">
                  <a:moveTo>
                    <a:pt x="0" y="0"/>
                  </a:moveTo>
                  <a:lnTo>
                    <a:pt x="0" y="43"/>
                  </a:lnTo>
                  <a:lnTo>
                    <a:pt x="92" y="97"/>
                  </a:lnTo>
                  <a:lnTo>
                    <a:pt x="92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BB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29"/>
            <p:cNvSpPr/>
            <p:nvPr/>
          </p:nvSpPr>
          <p:spPr bwMode="auto">
            <a:xfrm>
              <a:off x="5373688" y="3279775"/>
              <a:ext cx="146050" cy="153988"/>
            </a:xfrm>
            <a:custGeom>
              <a:avLst/>
              <a:gdLst>
                <a:gd name="T0" fmla="*/ 0 w 92"/>
                <a:gd name="T1" fmla="*/ 0 h 97"/>
                <a:gd name="T2" fmla="*/ 0 w 92"/>
                <a:gd name="T3" fmla="*/ 43 h 97"/>
                <a:gd name="T4" fmla="*/ 92 w 92"/>
                <a:gd name="T5" fmla="*/ 97 h 97"/>
                <a:gd name="T6" fmla="*/ 92 w 92"/>
                <a:gd name="T7" fmla="*/ 54 h 97"/>
                <a:gd name="T8" fmla="*/ 0 w 92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7">
                  <a:moveTo>
                    <a:pt x="0" y="0"/>
                  </a:moveTo>
                  <a:lnTo>
                    <a:pt x="0" y="43"/>
                  </a:lnTo>
                  <a:lnTo>
                    <a:pt x="92" y="97"/>
                  </a:lnTo>
                  <a:lnTo>
                    <a:pt x="92" y="5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30"/>
            <p:cNvSpPr/>
            <p:nvPr/>
          </p:nvSpPr>
          <p:spPr bwMode="auto">
            <a:xfrm>
              <a:off x="4814888" y="2984500"/>
              <a:ext cx="558800" cy="363538"/>
            </a:xfrm>
            <a:custGeom>
              <a:avLst/>
              <a:gdLst>
                <a:gd name="T0" fmla="*/ 32 w 401"/>
                <a:gd name="T1" fmla="*/ 0 h 261"/>
                <a:gd name="T2" fmla="*/ 0 w 401"/>
                <a:gd name="T3" fmla="*/ 31 h 261"/>
                <a:gd name="T4" fmla="*/ 401 w 401"/>
                <a:gd name="T5" fmla="*/ 261 h 261"/>
                <a:gd name="T6" fmla="*/ 401 w 401"/>
                <a:gd name="T7" fmla="*/ 212 h 261"/>
                <a:gd name="T8" fmla="*/ 32 w 401"/>
                <a:gd name="T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261">
                  <a:moveTo>
                    <a:pt x="32" y="0"/>
                  </a:moveTo>
                  <a:cubicBezTo>
                    <a:pt x="23" y="12"/>
                    <a:pt x="12" y="23"/>
                    <a:pt x="0" y="31"/>
                  </a:cubicBezTo>
                  <a:cubicBezTo>
                    <a:pt x="401" y="261"/>
                    <a:pt x="401" y="261"/>
                    <a:pt x="401" y="261"/>
                  </a:cubicBezTo>
                  <a:cubicBezTo>
                    <a:pt x="401" y="212"/>
                    <a:pt x="401" y="212"/>
                    <a:pt x="401" y="212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3D3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31"/>
            <p:cNvSpPr/>
            <p:nvPr/>
          </p:nvSpPr>
          <p:spPr bwMode="auto">
            <a:xfrm>
              <a:off x="4727576" y="2971800"/>
              <a:ext cx="131763" cy="55563"/>
            </a:xfrm>
            <a:custGeom>
              <a:avLst/>
              <a:gdLst>
                <a:gd name="T0" fmla="*/ 61 w 95"/>
                <a:gd name="T1" fmla="*/ 0 h 40"/>
                <a:gd name="T2" fmla="*/ 37 w 95"/>
                <a:gd name="T3" fmla="*/ 4 h 40"/>
                <a:gd name="T4" fmla="*/ 16 w 95"/>
                <a:gd name="T5" fmla="*/ 12 h 40"/>
                <a:gd name="T6" fmla="*/ 19 w 95"/>
                <a:gd name="T7" fmla="*/ 13 h 40"/>
                <a:gd name="T8" fmla="*/ 0 w 95"/>
                <a:gd name="T9" fmla="*/ 32 h 40"/>
                <a:gd name="T10" fmla="*/ 0 w 95"/>
                <a:gd name="T11" fmla="*/ 32 h 40"/>
                <a:gd name="T12" fmla="*/ 24 w 95"/>
                <a:gd name="T13" fmla="*/ 28 h 40"/>
                <a:gd name="T14" fmla="*/ 57 w 95"/>
                <a:gd name="T15" fmla="*/ 37 h 40"/>
                <a:gd name="T16" fmla="*/ 63 w 95"/>
                <a:gd name="T17" fmla="*/ 40 h 40"/>
                <a:gd name="T18" fmla="*/ 95 w 95"/>
                <a:gd name="T19" fmla="*/ 9 h 40"/>
                <a:gd name="T20" fmla="*/ 95 w 95"/>
                <a:gd name="T21" fmla="*/ 9 h 40"/>
                <a:gd name="T22" fmla="*/ 61 w 95"/>
                <a:gd name="T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40">
                  <a:moveTo>
                    <a:pt x="61" y="0"/>
                  </a:moveTo>
                  <a:cubicBezTo>
                    <a:pt x="53" y="0"/>
                    <a:pt x="45" y="1"/>
                    <a:pt x="37" y="4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7" y="12"/>
                    <a:pt x="19" y="13"/>
                  </a:cubicBezTo>
                  <a:cubicBezTo>
                    <a:pt x="10" y="14"/>
                    <a:pt x="2" y="21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7" y="29"/>
                    <a:pt x="16" y="28"/>
                    <a:pt x="24" y="28"/>
                  </a:cubicBezTo>
                  <a:cubicBezTo>
                    <a:pt x="36" y="28"/>
                    <a:pt x="47" y="31"/>
                    <a:pt x="57" y="37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75" y="32"/>
                    <a:pt x="86" y="21"/>
                    <a:pt x="95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84" y="3"/>
                    <a:pt x="73" y="0"/>
                    <a:pt x="61" y="0"/>
                  </a:cubicBezTo>
                </a:path>
              </a:pathLst>
            </a:custGeom>
            <a:solidFill>
              <a:srgbClr val="BDBB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32"/>
            <p:cNvSpPr/>
            <p:nvPr/>
          </p:nvSpPr>
          <p:spPr bwMode="auto">
            <a:xfrm>
              <a:off x="4697413" y="3006725"/>
              <a:ext cx="1279525" cy="1419225"/>
            </a:xfrm>
            <a:custGeom>
              <a:avLst/>
              <a:gdLst>
                <a:gd name="T0" fmla="*/ 874 w 918"/>
                <a:gd name="T1" fmla="*/ 469 h 1018"/>
                <a:gd name="T2" fmla="*/ 918 w 918"/>
                <a:gd name="T3" fmla="*/ 546 h 1018"/>
                <a:gd name="T4" fmla="*/ 917 w 918"/>
                <a:gd name="T5" fmla="*/ 976 h 1018"/>
                <a:gd name="T6" fmla="*/ 894 w 918"/>
                <a:gd name="T7" fmla="*/ 1008 h 1018"/>
                <a:gd name="T8" fmla="*/ 870 w 918"/>
                <a:gd name="T9" fmla="*/ 1016 h 1018"/>
                <a:gd name="T10" fmla="*/ 874 w 918"/>
                <a:gd name="T11" fmla="*/ 993 h 1018"/>
                <a:gd name="T12" fmla="*/ 56 w 918"/>
                <a:gd name="T13" fmla="*/ 520 h 1018"/>
                <a:gd name="T14" fmla="*/ 12 w 918"/>
                <a:gd name="T15" fmla="*/ 444 h 1018"/>
                <a:gd name="T16" fmla="*/ 18 w 918"/>
                <a:gd name="T17" fmla="*/ 26 h 1018"/>
                <a:gd name="T18" fmla="*/ 0 w 918"/>
                <a:gd name="T19" fmla="*/ 15 h 1018"/>
                <a:gd name="T20" fmla="*/ 21 w 918"/>
                <a:gd name="T21" fmla="*/ 7 h 1018"/>
                <a:gd name="T22" fmla="*/ 78 w 918"/>
                <a:gd name="T23" fmla="*/ 12 h 1018"/>
                <a:gd name="T24" fmla="*/ 874 w 918"/>
                <a:gd name="T25" fmla="*/ 469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8" h="1018">
                  <a:moveTo>
                    <a:pt x="874" y="469"/>
                  </a:moveTo>
                  <a:cubicBezTo>
                    <a:pt x="899" y="483"/>
                    <a:pt x="918" y="518"/>
                    <a:pt x="918" y="546"/>
                  </a:cubicBezTo>
                  <a:cubicBezTo>
                    <a:pt x="917" y="976"/>
                    <a:pt x="917" y="976"/>
                    <a:pt x="917" y="976"/>
                  </a:cubicBezTo>
                  <a:cubicBezTo>
                    <a:pt x="917" y="990"/>
                    <a:pt x="908" y="1004"/>
                    <a:pt x="894" y="1008"/>
                  </a:cubicBezTo>
                  <a:cubicBezTo>
                    <a:pt x="870" y="1016"/>
                    <a:pt x="870" y="1016"/>
                    <a:pt x="870" y="1016"/>
                  </a:cubicBezTo>
                  <a:cubicBezTo>
                    <a:pt x="863" y="1018"/>
                    <a:pt x="884" y="998"/>
                    <a:pt x="874" y="993"/>
                  </a:cubicBezTo>
                  <a:cubicBezTo>
                    <a:pt x="56" y="520"/>
                    <a:pt x="56" y="520"/>
                    <a:pt x="56" y="520"/>
                  </a:cubicBezTo>
                  <a:cubicBezTo>
                    <a:pt x="31" y="506"/>
                    <a:pt x="12" y="472"/>
                    <a:pt x="12" y="444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17"/>
                    <a:pt x="0" y="15"/>
                    <a:pt x="0" y="15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40" y="0"/>
                    <a:pt x="61" y="1"/>
                    <a:pt x="78" y="12"/>
                  </a:cubicBezTo>
                  <a:cubicBezTo>
                    <a:pt x="874" y="469"/>
                    <a:pt x="874" y="469"/>
                    <a:pt x="874" y="469"/>
                  </a:cubicBezTo>
                </a:path>
              </a:pathLst>
            </a:custGeom>
            <a:solidFill>
              <a:srgbClr val="484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33"/>
            <p:cNvSpPr/>
            <p:nvPr/>
          </p:nvSpPr>
          <p:spPr bwMode="auto">
            <a:xfrm>
              <a:off x="4664076" y="3016250"/>
              <a:ext cx="1265238" cy="1422400"/>
            </a:xfrm>
            <a:custGeom>
              <a:avLst/>
              <a:gdLst>
                <a:gd name="T0" fmla="*/ 863 w 907"/>
                <a:gd name="T1" fmla="*/ 483 h 1020"/>
                <a:gd name="T2" fmla="*/ 907 w 907"/>
                <a:gd name="T3" fmla="*/ 559 h 1020"/>
                <a:gd name="T4" fmla="*/ 907 w 907"/>
                <a:gd name="T5" fmla="*/ 981 h 1020"/>
                <a:gd name="T6" fmla="*/ 863 w 907"/>
                <a:gd name="T7" fmla="*/ 1006 h 1020"/>
                <a:gd name="T8" fmla="*/ 44 w 907"/>
                <a:gd name="T9" fmla="*/ 534 h 1020"/>
                <a:gd name="T10" fmla="*/ 1 w 907"/>
                <a:gd name="T11" fmla="*/ 457 h 1020"/>
                <a:gd name="T12" fmla="*/ 6 w 907"/>
                <a:gd name="T13" fmla="*/ 39 h 1020"/>
                <a:gd name="T14" fmla="*/ 51 w 907"/>
                <a:gd name="T15" fmla="*/ 14 h 1020"/>
                <a:gd name="T16" fmla="*/ 863 w 907"/>
                <a:gd name="T17" fmla="*/ 483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7" h="1020">
                  <a:moveTo>
                    <a:pt x="863" y="483"/>
                  </a:moveTo>
                  <a:cubicBezTo>
                    <a:pt x="887" y="497"/>
                    <a:pt x="907" y="531"/>
                    <a:pt x="907" y="559"/>
                  </a:cubicBezTo>
                  <a:cubicBezTo>
                    <a:pt x="907" y="981"/>
                    <a:pt x="907" y="981"/>
                    <a:pt x="907" y="981"/>
                  </a:cubicBezTo>
                  <a:cubicBezTo>
                    <a:pt x="907" y="1009"/>
                    <a:pt x="887" y="1020"/>
                    <a:pt x="863" y="1006"/>
                  </a:cubicBezTo>
                  <a:cubicBezTo>
                    <a:pt x="44" y="534"/>
                    <a:pt x="44" y="534"/>
                    <a:pt x="44" y="534"/>
                  </a:cubicBezTo>
                  <a:cubicBezTo>
                    <a:pt x="20" y="520"/>
                    <a:pt x="0" y="485"/>
                    <a:pt x="1" y="457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11"/>
                    <a:pt x="27" y="0"/>
                    <a:pt x="51" y="14"/>
                  </a:cubicBezTo>
                  <a:cubicBezTo>
                    <a:pt x="863" y="483"/>
                    <a:pt x="863" y="483"/>
                    <a:pt x="863" y="4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34"/>
            <p:cNvSpPr/>
            <p:nvPr/>
          </p:nvSpPr>
          <p:spPr bwMode="auto">
            <a:xfrm>
              <a:off x="5153026" y="3430588"/>
              <a:ext cx="665163" cy="439738"/>
            </a:xfrm>
            <a:custGeom>
              <a:avLst/>
              <a:gdLst>
                <a:gd name="T0" fmla="*/ 419 w 419"/>
                <a:gd name="T1" fmla="*/ 243 h 277"/>
                <a:gd name="T2" fmla="*/ 419 w 419"/>
                <a:gd name="T3" fmla="*/ 277 h 277"/>
                <a:gd name="T4" fmla="*/ 0 w 419"/>
                <a:gd name="T5" fmla="*/ 35 h 277"/>
                <a:gd name="T6" fmla="*/ 0 w 419"/>
                <a:gd name="T7" fmla="*/ 0 h 277"/>
                <a:gd name="T8" fmla="*/ 419 w 419"/>
                <a:gd name="T9" fmla="*/ 243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" h="277">
                  <a:moveTo>
                    <a:pt x="419" y="243"/>
                  </a:moveTo>
                  <a:lnTo>
                    <a:pt x="419" y="277"/>
                  </a:lnTo>
                  <a:lnTo>
                    <a:pt x="0" y="35"/>
                  </a:lnTo>
                  <a:lnTo>
                    <a:pt x="0" y="0"/>
                  </a:lnTo>
                  <a:lnTo>
                    <a:pt x="419" y="243"/>
                  </a:lnTo>
                  <a:close/>
                </a:path>
              </a:pathLst>
            </a:custGeom>
            <a:solidFill>
              <a:srgbClr val="D1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35"/>
            <p:cNvSpPr/>
            <p:nvPr/>
          </p:nvSpPr>
          <p:spPr bwMode="auto">
            <a:xfrm>
              <a:off x="5153026" y="3560763"/>
              <a:ext cx="665163" cy="442913"/>
            </a:xfrm>
            <a:custGeom>
              <a:avLst/>
              <a:gdLst>
                <a:gd name="T0" fmla="*/ 419 w 419"/>
                <a:gd name="T1" fmla="*/ 245 h 279"/>
                <a:gd name="T2" fmla="*/ 419 w 419"/>
                <a:gd name="T3" fmla="*/ 279 h 279"/>
                <a:gd name="T4" fmla="*/ 0 w 419"/>
                <a:gd name="T5" fmla="*/ 36 h 279"/>
                <a:gd name="T6" fmla="*/ 0 w 419"/>
                <a:gd name="T7" fmla="*/ 0 h 279"/>
                <a:gd name="T8" fmla="*/ 419 w 419"/>
                <a:gd name="T9" fmla="*/ 245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" h="279">
                  <a:moveTo>
                    <a:pt x="419" y="245"/>
                  </a:moveTo>
                  <a:lnTo>
                    <a:pt x="419" y="279"/>
                  </a:lnTo>
                  <a:lnTo>
                    <a:pt x="0" y="36"/>
                  </a:lnTo>
                  <a:lnTo>
                    <a:pt x="0" y="0"/>
                  </a:lnTo>
                  <a:lnTo>
                    <a:pt x="419" y="245"/>
                  </a:lnTo>
                  <a:close/>
                </a:path>
              </a:pathLst>
            </a:custGeom>
            <a:solidFill>
              <a:srgbClr val="D1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36"/>
            <p:cNvSpPr/>
            <p:nvPr/>
          </p:nvSpPr>
          <p:spPr bwMode="auto">
            <a:xfrm>
              <a:off x="5153026" y="3694113"/>
              <a:ext cx="665163" cy="439738"/>
            </a:xfrm>
            <a:custGeom>
              <a:avLst/>
              <a:gdLst>
                <a:gd name="T0" fmla="*/ 419 w 419"/>
                <a:gd name="T1" fmla="*/ 243 h 277"/>
                <a:gd name="T2" fmla="*/ 419 w 419"/>
                <a:gd name="T3" fmla="*/ 277 h 277"/>
                <a:gd name="T4" fmla="*/ 0 w 419"/>
                <a:gd name="T5" fmla="*/ 35 h 277"/>
                <a:gd name="T6" fmla="*/ 0 w 419"/>
                <a:gd name="T7" fmla="*/ 0 h 277"/>
                <a:gd name="T8" fmla="*/ 419 w 419"/>
                <a:gd name="T9" fmla="*/ 243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" h="277">
                  <a:moveTo>
                    <a:pt x="419" y="243"/>
                  </a:moveTo>
                  <a:lnTo>
                    <a:pt x="419" y="277"/>
                  </a:lnTo>
                  <a:lnTo>
                    <a:pt x="0" y="35"/>
                  </a:lnTo>
                  <a:lnTo>
                    <a:pt x="0" y="0"/>
                  </a:lnTo>
                  <a:lnTo>
                    <a:pt x="419" y="243"/>
                  </a:lnTo>
                  <a:close/>
                </a:path>
              </a:pathLst>
            </a:custGeom>
            <a:solidFill>
              <a:srgbClr val="D1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37"/>
            <p:cNvSpPr/>
            <p:nvPr/>
          </p:nvSpPr>
          <p:spPr bwMode="auto">
            <a:xfrm>
              <a:off x="5153026" y="3829050"/>
              <a:ext cx="379413" cy="271463"/>
            </a:xfrm>
            <a:custGeom>
              <a:avLst/>
              <a:gdLst>
                <a:gd name="T0" fmla="*/ 239 w 239"/>
                <a:gd name="T1" fmla="*/ 137 h 171"/>
                <a:gd name="T2" fmla="*/ 239 w 239"/>
                <a:gd name="T3" fmla="*/ 171 h 171"/>
                <a:gd name="T4" fmla="*/ 0 w 239"/>
                <a:gd name="T5" fmla="*/ 34 h 171"/>
                <a:gd name="T6" fmla="*/ 0 w 239"/>
                <a:gd name="T7" fmla="*/ 0 h 171"/>
                <a:gd name="T8" fmla="*/ 239 w 239"/>
                <a:gd name="T9" fmla="*/ 137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71">
                  <a:moveTo>
                    <a:pt x="239" y="137"/>
                  </a:moveTo>
                  <a:lnTo>
                    <a:pt x="239" y="171"/>
                  </a:lnTo>
                  <a:lnTo>
                    <a:pt x="0" y="34"/>
                  </a:lnTo>
                  <a:lnTo>
                    <a:pt x="0" y="0"/>
                  </a:lnTo>
                  <a:lnTo>
                    <a:pt x="239" y="137"/>
                  </a:lnTo>
                  <a:close/>
                </a:path>
              </a:pathLst>
            </a:custGeom>
            <a:solidFill>
              <a:srgbClr val="D1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38"/>
            <p:cNvSpPr>
              <a:spLocks noEditPoints="1"/>
            </p:cNvSpPr>
            <p:nvPr/>
          </p:nvSpPr>
          <p:spPr bwMode="auto">
            <a:xfrm>
              <a:off x="4791076" y="3200400"/>
              <a:ext cx="269875" cy="622300"/>
            </a:xfrm>
            <a:custGeom>
              <a:avLst/>
              <a:gdLst>
                <a:gd name="T0" fmla="*/ 145 w 194"/>
                <a:gd name="T1" fmla="*/ 213 h 446"/>
                <a:gd name="T2" fmla="*/ 49 w 194"/>
                <a:gd name="T3" fmla="*/ 157 h 446"/>
                <a:gd name="T4" fmla="*/ 49 w 194"/>
                <a:gd name="T5" fmla="*/ 53 h 446"/>
                <a:gd name="T6" fmla="*/ 51 w 194"/>
                <a:gd name="T7" fmla="*/ 49 h 446"/>
                <a:gd name="T8" fmla="*/ 54 w 194"/>
                <a:gd name="T9" fmla="*/ 49 h 446"/>
                <a:gd name="T10" fmla="*/ 56 w 194"/>
                <a:gd name="T11" fmla="*/ 49 h 446"/>
                <a:gd name="T12" fmla="*/ 128 w 194"/>
                <a:gd name="T13" fmla="*/ 91 h 446"/>
                <a:gd name="T14" fmla="*/ 145 w 194"/>
                <a:gd name="T15" fmla="*/ 122 h 446"/>
                <a:gd name="T16" fmla="*/ 145 w 194"/>
                <a:gd name="T17" fmla="*/ 213 h 446"/>
                <a:gd name="T18" fmla="*/ 54 w 194"/>
                <a:gd name="T19" fmla="*/ 0 h 446"/>
                <a:gd name="T20" fmla="*/ 27 w 194"/>
                <a:gd name="T21" fmla="*/ 7 h 446"/>
                <a:gd name="T22" fmla="*/ 0 w 194"/>
                <a:gd name="T23" fmla="*/ 53 h 446"/>
                <a:gd name="T24" fmla="*/ 0 w 194"/>
                <a:gd name="T25" fmla="*/ 324 h 446"/>
                <a:gd name="T26" fmla="*/ 30 w 194"/>
                <a:gd name="T27" fmla="*/ 360 h 446"/>
                <a:gd name="T28" fmla="*/ 49 w 194"/>
                <a:gd name="T29" fmla="*/ 350 h 446"/>
                <a:gd name="T30" fmla="*/ 49 w 194"/>
                <a:gd name="T31" fmla="*/ 213 h 446"/>
                <a:gd name="T32" fmla="*/ 145 w 194"/>
                <a:gd name="T33" fmla="*/ 269 h 446"/>
                <a:gd name="T34" fmla="*/ 145 w 194"/>
                <a:gd name="T35" fmla="*/ 408 h 446"/>
                <a:gd name="T36" fmla="*/ 175 w 194"/>
                <a:gd name="T37" fmla="*/ 446 h 446"/>
                <a:gd name="T38" fmla="*/ 194 w 194"/>
                <a:gd name="T39" fmla="*/ 436 h 446"/>
                <a:gd name="T40" fmla="*/ 194 w 194"/>
                <a:gd name="T41" fmla="*/ 122 h 446"/>
                <a:gd name="T42" fmla="*/ 152 w 194"/>
                <a:gd name="T43" fmla="*/ 49 h 446"/>
                <a:gd name="T44" fmla="*/ 80 w 194"/>
                <a:gd name="T45" fmla="*/ 7 h 446"/>
                <a:gd name="T46" fmla="*/ 54 w 194"/>
                <a:gd name="T47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4" h="446">
                  <a:moveTo>
                    <a:pt x="145" y="213"/>
                  </a:moveTo>
                  <a:cubicBezTo>
                    <a:pt x="49" y="157"/>
                    <a:pt x="49" y="157"/>
                    <a:pt x="49" y="157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51"/>
                    <a:pt x="50" y="50"/>
                    <a:pt x="51" y="49"/>
                  </a:cubicBezTo>
                  <a:cubicBezTo>
                    <a:pt x="52" y="49"/>
                    <a:pt x="53" y="49"/>
                    <a:pt x="54" y="49"/>
                  </a:cubicBezTo>
                  <a:cubicBezTo>
                    <a:pt x="54" y="49"/>
                    <a:pt x="55" y="49"/>
                    <a:pt x="56" y="49"/>
                  </a:cubicBezTo>
                  <a:cubicBezTo>
                    <a:pt x="128" y="91"/>
                    <a:pt x="128" y="91"/>
                    <a:pt x="128" y="91"/>
                  </a:cubicBezTo>
                  <a:cubicBezTo>
                    <a:pt x="139" y="97"/>
                    <a:pt x="145" y="109"/>
                    <a:pt x="145" y="122"/>
                  </a:cubicBezTo>
                  <a:cubicBezTo>
                    <a:pt x="145" y="213"/>
                    <a:pt x="145" y="213"/>
                    <a:pt x="145" y="213"/>
                  </a:cubicBezTo>
                  <a:moveTo>
                    <a:pt x="54" y="0"/>
                  </a:moveTo>
                  <a:cubicBezTo>
                    <a:pt x="44" y="0"/>
                    <a:pt x="35" y="2"/>
                    <a:pt x="27" y="7"/>
                  </a:cubicBezTo>
                  <a:cubicBezTo>
                    <a:pt x="10" y="17"/>
                    <a:pt x="0" y="34"/>
                    <a:pt x="0" y="53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30" y="360"/>
                    <a:pt x="30" y="360"/>
                    <a:pt x="30" y="360"/>
                  </a:cubicBezTo>
                  <a:cubicBezTo>
                    <a:pt x="49" y="350"/>
                    <a:pt x="49" y="350"/>
                    <a:pt x="49" y="350"/>
                  </a:cubicBezTo>
                  <a:cubicBezTo>
                    <a:pt x="49" y="213"/>
                    <a:pt x="49" y="213"/>
                    <a:pt x="49" y="213"/>
                  </a:cubicBezTo>
                  <a:cubicBezTo>
                    <a:pt x="145" y="269"/>
                    <a:pt x="145" y="269"/>
                    <a:pt x="145" y="269"/>
                  </a:cubicBezTo>
                  <a:cubicBezTo>
                    <a:pt x="145" y="408"/>
                    <a:pt x="145" y="408"/>
                    <a:pt x="145" y="408"/>
                  </a:cubicBezTo>
                  <a:cubicBezTo>
                    <a:pt x="175" y="446"/>
                    <a:pt x="175" y="446"/>
                    <a:pt x="175" y="446"/>
                  </a:cubicBezTo>
                  <a:cubicBezTo>
                    <a:pt x="194" y="436"/>
                    <a:pt x="194" y="436"/>
                    <a:pt x="194" y="436"/>
                  </a:cubicBezTo>
                  <a:cubicBezTo>
                    <a:pt x="194" y="122"/>
                    <a:pt x="194" y="122"/>
                    <a:pt x="194" y="122"/>
                  </a:cubicBezTo>
                  <a:cubicBezTo>
                    <a:pt x="194" y="92"/>
                    <a:pt x="178" y="64"/>
                    <a:pt x="152" y="49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72" y="2"/>
                    <a:pt x="63" y="0"/>
                    <a:pt x="54" y="0"/>
                  </a:cubicBezTo>
                </a:path>
              </a:pathLst>
            </a:custGeom>
            <a:solidFill>
              <a:srgbClr val="BDBB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53" name="Picture 3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7738" y="3205163"/>
              <a:ext cx="280988" cy="622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" name="Freeform 40"/>
            <p:cNvSpPr/>
            <p:nvPr/>
          </p:nvSpPr>
          <p:spPr bwMode="auto">
            <a:xfrm>
              <a:off x="3730626" y="763588"/>
              <a:ext cx="146050" cy="863600"/>
            </a:xfrm>
            <a:custGeom>
              <a:avLst/>
              <a:gdLst>
                <a:gd name="T0" fmla="*/ 0 w 92"/>
                <a:gd name="T1" fmla="*/ 0 h 544"/>
                <a:gd name="T2" fmla="*/ 0 w 92"/>
                <a:gd name="T3" fmla="*/ 490 h 544"/>
                <a:gd name="T4" fmla="*/ 92 w 92"/>
                <a:gd name="T5" fmla="*/ 544 h 544"/>
                <a:gd name="T6" fmla="*/ 92 w 92"/>
                <a:gd name="T7" fmla="*/ 54 h 544"/>
                <a:gd name="T8" fmla="*/ 0 w 92"/>
                <a:gd name="T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544">
                  <a:moveTo>
                    <a:pt x="0" y="0"/>
                  </a:moveTo>
                  <a:lnTo>
                    <a:pt x="0" y="490"/>
                  </a:lnTo>
                  <a:lnTo>
                    <a:pt x="92" y="544"/>
                  </a:lnTo>
                  <a:lnTo>
                    <a:pt x="92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BB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41"/>
            <p:cNvSpPr/>
            <p:nvPr/>
          </p:nvSpPr>
          <p:spPr bwMode="auto">
            <a:xfrm>
              <a:off x="3730626" y="763588"/>
              <a:ext cx="146050" cy="863600"/>
            </a:xfrm>
            <a:custGeom>
              <a:avLst/>
              <a:gdLst>
                <a:gd name="T0" fmla="*/ 0 w 92"/>
                <a:gd name="T1" fmla="*/ 0 h 544"/>
                <a:gd name="T2" fmla="*/ 0 w 92"/>
                <a:gd name="T3" fmla="*/ 490 h 544"/>
                <a:gd name="T4" fmla="*/ 92 w 92"/>
                <a:gd name="T5" fmla="*/ 544 h 544"/>
                <a:gd name="T6" fmla="*/ 92 w 92"/>
                <a:gd name="T7" fmla="*/ 54 h 544"/>
                <a:gd name="T8" fmla="*/ 0 w 92"/>
                <a:gd name="T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544">
                  <a:moveTo>
                    <a:pt x="0" y="0"/>
                  </a:moveTo>
                  <a:lnTo>
                    <a:pt x="0" y="490"/>
                  </a:lnTo>
                  <a:lnTo>
                    <a:pt x="92" y="544"/>
                  </a:lnTo>
                  <a:lnTo>
                    <a:pt x="92" y="5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42"/>
            <p:cNvSpPr/>
            <p:nvPr/>
          </p:nvSpPr>
          <p:spPr bwMode="auto">
            <a:xfrm>
              <a:off x="3876676" y="849313"/>
              <a:ext cx="774700" cy="1125538"/>
            </a:xfrm>
            <a:custGeom>
              <a:avLst/>
              <a:gdLst>
                <a:gd name="T0" fmla="*/ 0 w 556"/>
                <a:gd name="T1" fmla="*/ 0 h 808"/>
                <a:gd name="T2" fmla="*/ 0 w 556"/>
                <a:gd name="T3" fmla="*/ 558 h 808"/>
                <a:gd name="T4" fmla="*/ 426 w 556"/>
                <a:gd name="T5" fmla="*/ 804 h 808"/>
                <a:gd name="T6" fmla="*/ 439 w 556"/>
                <a:gd name="T7" fmla="*/ 808 h 808"/>
                <a:gd name="T8" fmla="*/ 444 w 556"/>
                <a:gd name="T9" fmla="*/ 808 h 808"/>
                <a:gd name="T10" fmla="*/ 444 w 556"/>
                <a:gd name="T11" fmla="*/ 808 h 808"/>
                <a:gd name="T12" fmla="*/ 474 w 556"/>
                <a:gd name="T13" fmla="*/ 798 h 808"/>
                <a:gd name="T14" fmla="*/ 496 w 556"/>
                <a:gd name="T15" fmla="*/ 768 h 808"/>
                <a:gd name="T16" fmla="*/ 495 w 556"/>
                <a:gd name="T17" fmla="*/ 601 h 808"/>
                <a:gd name="T18" fmla="*/ 510 w 556"/>
                <a:gd name="T19" fmla="*/ 592 h 808"/>
                <a:gd name="T20" fmla="*/ 534 w 556"/>
                <a:gd name="T21" fmla="*/ 578 h 808"/>
                <a:gd name="T22" fmla="*/ 548 w 556"/>
                <a:gd name="T23" fmla="*/ 570 h 808"/>
                <a:gd name="T24" fmla="*/ 552 w 556"/>
                <a:gd name="T25" fmla="*/ 544 h 808"/>
                <a:gd name="T26" fmla="*/ 495 w 556"/>
                <a:gd name="T27" fmla="*/ 419 h 808"/>
                <a:gd name="T28" fmla="*/ 495 w 556"/>
                <a:gd name="T29" fmla="*/ 320 h 808"/>
                <a:gd name="T30" fmla="*/ 463 w 556"/>
                <a:gd name="T31" fmla="*/ 266 h 808"/>
                <a:gd name="T32" fmla="*/ 0 w 556"/>
                <a:gd name="T33" fmla="*/ 0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6" h="808">
                  <a:moveTo>
                    <a:pt x="0" y="0"/>
                  </a:moveTo>
                  <a:cubicBezTo>
                    <a:pt x="0" y="558"/>
                    <a:pt x="0" y="558"/>
                    <a:pt x="0" y="558"/>
                  </a:cubicBezTo>
                  <a:cubicBezTo>
                    <a:pt x="426" y="804"/>
                    <a:pt x="426" y="804"/>
                    <a:pt x="426" y="804"/>
                  </a:cubicBezTo>
                  <a:cubicBezTo>
                    <a:pt x="431" y="807"/>
                    <a:pt x="435" y="808"/>
                    <a:pt x="439" y="808"/>
                  </a:cubicBezTo>
                  <a:cubicBezTo>
                    <a:pt x="441" y="808"/>
                    <a:pt x="442" y="808"/>
                    <a:pt x="444" y="808"/>
                  </a:cubicBezTo>
                  <a:cubicBezTo>
                    <a:pt x="444" y="808"/>
                    <a:pt x="444" y="808"/>
                    <a:pt x="444" y="808"/>
                  </a:cubicBezTo>
                  <a:cubicBezTo>
                    <a:pt x="474" y="798"/>
                    <a:pt x="474" y="798"/>
                    <a:pt x="474" y="798"/>
                  </a:cubicBezTo>
                  <a:cubicBezTo>
                    <a:pt x="487" y="794"/>
                    <a:pt x="496" y="782"/>
                    <a:pt x="496" y="768"/>
                  </a:cubicBezTo>
                  <a:cubicBezTo>
                    <a:pt x="495" y="601"/>
                    <a:pt x="495" y="601"/>
                    <a:pt x="495" y="601"/>
                  </a:cubicBezTo>
                  <a:cubicBezTo>
                    <a:pt x="501" y="600"/>
                    <a:pt x="506" y="596"/>
                    <a:pt x="510" y="592"/>
                  </a:cubicBezTo>
                  <a:cubicBezTo>
                    <a:pt x="534" y="578"/>
                    <a:pt x="534" y="578"/>
                    <a:pt x="534" y="578"/>
                  </a:cubicBezTo>
                  <a:cubicBezTo>
                    <a:pt x="540" y="577"/>
                    <a:pt x="545" y="574"/>
                    <a:pt x="548" y="570"/>
                  </a:cubicBezTo>
                  <a:cubicBezTo>
                    <a:pt x="554" y="563"/>
                    <a:pt x="556" y="553"/>
                    <a:pt x="552" y="544"/>
                  </a:cubicBezTo>
                  <a:cubicBezTo>
                    <a:pt x="495" y="419"/>
                    <a:pt x="495" y="419"/>
                    <a:pt x="495" y="419"/>
                  </a:cubicBezTo>
                  <a:cubicBezTo>
                    <a:pt x="495" y="320"/>
                    <a:pt x="495" y="320"/>
                    <a:pt x="495" y="320"/>
                  </a:cubicBezTo>
                  <a:cubicBezTo>
                    <a:pt x="495" y="301"/>
                    <a:pt x="482" y="277"/>
                    <a:pt x="463" y="26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D3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43"/>
            <p:cNvSpPr/>
            <p:nvPr/>
          </p:nvSpPr>
          <p:spPr bwMode="auto">
            <a:xfrm>
              <a:off x="2890838" y="404813"/>
              <a:ext cx="1697038" cy="1609725"/>
            </a:xfrm>
            <a:custGeom>
              <a:avLst/>
              <a:gdLst>
                <a:gd name="T0" fmla="*/ 1209 w 1217"/>
                <a:gd name="T1" fmla="*/ 917 h 1155"/>
                <a:gd name="T2" fmla="*/ 1213 w 1217"/>
                <a:gd name="T3" fmla="*/ 891 h 1155"/>
                <a:gd name="T4" fmla="*/ 1156 w 1217"/>
                <a:gd name="T5" fmla="*/ 765 h 1155"/>
                <a:gd name="T6" fmla="*/ 1156 w 1217"/>
                <a:gd name="T7" fmla="*/ 666 h 1155"/>
                <a:gd name="T8" fmla="*/ 1124 w 1217"/>
                <a:gd name="T9" fmla="*/ 613 h 1155"/>
                <a:gd name="T10" fmla="*/ 72 w 1217"/>
                <a:gd name="T11" fmla="*/ 7 h 1155"/>
                <a:gd name="T12" fmla="*/ 30 w 1217"/>
                <a:gd name="T13" fmla="*/ 8 h 1155"/>
                <a:gd name="T14" fmla="*/ 0 w 1217"/>
                <a:gd name="T15" fmla="*/ 27 h 1155"/>
                <a:gd name="T16" fmla="*/ 0 w 1217"/>
                <a:gd name="T17" fmla="*/ 52 h 1155"/>
                <a:gd name="T18" fmla="*/ 14 w 1217"/>
                <a:gd name="T19" fmla="*/ 478 h 1155"/>
                <a:gd name="T20" fmla="*/ 47 w 1217"/>
                <a:gd name="T21" fmla="*/ 529 h 1155"/>
                <a:gd name="T22" fmla="*/ 1090 w 1217"/>
                <a:gd name="T23" fmla="*/ 1143 h 1155"/>
                <a:gd name="T24" fmla="*/ 1105 w 1217"/>
                <a:gd name="T25" fmla="*/ 1155 h 1155"/>
                <a:gd name="T26" fmla="*/ 1135 w 1217"/>
                <a:gd name="T27" fmla="*/ 1145 h 1155"/>
                <a:gd name="T28" fmla="*/ 1156 w 1217"/>
                <a:gd name="T29" fmla="*/ 1115 h 1155"/>
                <a:gd name="T30" fmla="*/ 1156 w 1217"/>
                <a:gd name="T31" fmla="*/ 925 h 1155"/>
                <a:gd name="T32" fmla="*/ 1162 w 1217"/>
                <a:gd name="T33" fmla="*/ 925 h 1155"/>
                <a:gd name="T34" fmla="*/ 1170 w 1217"/>
                <a:gd name="T35" fmla="*/ 939 h 1155"/>
                <a:gd name="T36" fmla="*/ 1195 w 1217"/>
                <a:gd name="T37" fmla="*/ 925 h 1155"/>
                <a:gd name="T38" fmla="*/ 1209 w 1217"/>
                <a:gd name="T39" fmla="*/ 917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7" h="1155">
                  <a:moveTo>
                    <a:pt x="1209" y="917"/>
                  </a:moveTo>
                  <a:cubicBezTo>
                    <a:pt x="1215" y="910"/>
                    <a:pt x="1217" y="900"/>
                    <a:pt x="1213" y="891"/>
                  </a:cubicBezTo>
                  <a:cubicBezTo>
                    <a:pt x="1156" y="765"/>
                    <a:pt x="1156" y="765"/>
                    <a:pt x="1156" y="765"/>
                  </a:cubicBezTo>
                  <a:cubicBezTo>
                    <a:pt x="1156" y="666"/>
                    <a:pt x="1156" y="666"/>
                    <a:pt x="1156" y="666"/>
                  </a:cubicBezTo>
                  <a:cubicBezTo>
                    <a:pt x="1156" y="648"/>
                    <a:pt x="1143" y="624"/>
                    <a:pt x="1124" y="613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59" y="0"/>
                    <a:pt x="43" y="0"/>
                    <a:pt x="30" y="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0" y="52"/>
                  </a:cubicBezTo>
                  <a:cubicBezTo>
                    <a:pt x="14" y="478"/>
                    <a:pt x="14" y="478"/>
                    <a:pt x="14" y="478"/>
                  </a:cubicBezTo>
                  <a:cubicBezTo>
                    <a:pt x="14" y="497"/>
                    <a:pt x="30" y="519"/>
                    <a:pt x="47" y="529"/>
                  </a:cubicBezTo>
                  <a:cubicBezTo>
                    <a:pt x="1090" y="1143"/>
                    <a:pt x="1090" y="1143"/>
                    <a:pt x="1090" y="1143"/>
                  </a:cubicBezTo>
                  <a:cubicBezTo>
                    <a:pt x="1096" y="1146"/>
                    <a:pt x="1105" y="1155"/>
                    <a:pt x="1105" y="1155"/>
                  </a:cubicBezTo>
                  <a:cubicBezTo>
                    <a:pt x="1135" y="1145"/>
                    <a:pt x="1135" y="1145"/>
                    <a:pt x="1135" y="1145"/>
                  </a:cubicBezTo>
                  <a:cubicBezTo>
                    <a:pt x="1148" y="1140"/>
                    <a:pt x="1156" y="1128"/>
                    <a:pt x="1156" y="1115"/>
                  </a:cubicBezTo>
                  <a:cubicBezTo>
                    <a:pt x="1156" y="925"/>
                    <a:pt x="1156" y="925"/>
                    <a:pt x="1156" y="925"/>
                  </a:cubicBezTo>
                  <a:cubicBezTo>
                    <a:pt x="1162" y="925"/>
                    <a:pt x="1162" y="925"/>
                    <a:pt x="1162" y="925"/>
                  </a:cubicBezTo>
                  <a:cubicBezTo>
                    <a:pt x="1170" y="939"/>
                    <a:pt x="1170" y="939"/>
                    <a:pt x="1170" y="939"/>
                  </a:cubicBezTo>
                  <a:cubicBezTo>
                    <a:pt x="1195" y="925"/>
                    <a:pt x="1195" y="925"/>
                    <a:pt x="1195" y="925"/>
                  </a:cubicBezTo>
                  <a:cubicBezTo>
                    <a:pt x="1201" y="924"/>
                    <a:pt x="1205" y="921"/>
                    <a:pt x="1209" y="917"/>
                  </a:cubicBezTo>
                  <a:close/>
                </a:path>
              </a:pathLst>
            </a:custGeom>
            <a:solidFill>
              <a:srgbClr val="484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44"/>
            <p:cNvSpPr/>
            <p:nvPr/>
          </p:nvSpPr>
          <p:spPr bwMode="auto">
            <a:xfrm>
              <a:off x="2886076" y="427038"/>
              <a:ext cx="1651000" cy="1593850"/>
            </a:xfrm>
            <a:custGeom>
              <a:avLst/>
              <a:gdLst>
                <a:gd name="T0" fmla="*/ 0 w 1185"/>
                <a:gd name="T1" fmla="*/ 26 h 1144"/>
                <a:gd name="T2" fmla="*/ 30 w 1185"/>
                <a:gd name="T3" fmla="*/ 9 h 1144"/>
                <a:gd name="T4" fmla="*/ 1091 w 1185"/>
                <a:gd name="T5" fmla="*/ 622 h 1144"/>
                <a:gd name="T6" fmla="*/ 1121 w 1185"/>
                <a:gd name="T7" fmla="*/ 673 h 1144"/>
                <a:gd name="T8" fmla="*/ 1121 w 1185"/>
                <a:gd name="T9" fmla="*/ 772 h 1144"/>
                <a:gd name="T10" fmla="*/ 1178 w 1185"/>
                <a:gd name="T11" fmla="*/ 898 h 1144"/>
                <a:gd name="T12" fmla="*/ 1155 w 1185"/>
                <a:gd name="T13" fmla="*/ 932 h 1144"/>
                <a:gd name="T14" fmla="*/ 1121 w 1185"/>
                <a:gd name="T15" fmla="*/ 932 h 1144"/>
                <a:gd name="T16" fmla="*/ 1121 w 1185"/>
                <a:gd name="T17" fmla="*/ 1118 h 1144"/>
                <a:gd name="T18" fmla="*/ 1091 w 1185"/>
                <a:gd name="T19" fmla="*/ 1135 h 1144"/>
                <a:gd name="T20" fmla="*/ 30 w 1185"/>
                <a:gd name="T21" fmla="*/ 522 h 1144"/>
                <a:gd name="T22" fmla="*/ 0 w 1185"/>
                <a:gd name="T23" fmla="*/ 471 h 1144"/>
                <a:gd name="T24" fmla="*/ 0 w 1185"/>
                <a:gd name="T25" fmla="*/ 26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5" h="1144">
                  <a:moveTo>
                    <a:pt x="0" y="26"/>
                  </a:moveTo>
                  <a:cubicBezTo>
                    <a:pt x="0" y="7"/>
                    <a:pt x="13" y="0"/>
                    <a:pt x="30" y="9"/>
                  </a:cubicBezTo>
                  <a:cubicBezTo>
                    <a:pt x="1091" y="622"/>
                    <a:pt x="1091" y="622"/>
                    <a:pt x="1091" y="622"/>
                  </a:cubicBezTo>
                  <a:cubicBezTo>
                    <a:pt x="1107" y="631"/>
                    <a:pt x="1121" y="655"/>
                    <a:pt x="1121" y="673"/>
                  </a:cubicBezTo>
                  <a:cubicBezTo>
                    <a:pt x="1121" y="772"/>
                    <a:pt x="1121" y="772"/>
                    <a:pt x="1121" y="772"/>
                  </a:cubicBezTo>
                  <a:cubicBezTo>
                    <a:pt x="1178" y="898"/>
                    <a:pt x="1178" y="898"/>
                    <a:pt x="1178" y="898"/>
                  </a:cubicBezTo>
                  <a:cubicBezTo>
                    <a:pt x="1185" y="914"/>
                    <a:pt x="1173" y="932"/>
                    <a:pt x="1155" y="932"/>
                  </a:cubicBezTo>
                  <a:cubicBezTo>
                    <a:pt x="1121" y="932"/>
                    <a:pt x="1121" y="932"/>
                    <a:pt x="1121" y="932"/>
                  </a:cubicBezTo>
                  <a:cubicBezTo>
                    <a:pt x="1121" y="1118"/>
                    <a:pt x="1121" y="1118"/>
                    <a:pt x="1121" y="1118"/>
                  </a:cubicBezTo>
                  <a:cubicBezTo>
                    <a:pt x="1121" y="1137"/>
                    <a:pt x="1107" y="1144"/>
                    <a:pt x="1091" y="1135"/>
                  </a:cubicBezTo>
                  <a:cubicBezTo>
                    <a:pt x="30" y="522"/>
                    <a:pt x="30" y="522"/>
                    <a:pt x="30" y="522"/>
                  </a:cubicBezTo>
                  <a:cubicBezTo>
                    <a:pt x="13" y="513"/>
                    <a:pt x="0" y="489"/>
                    <a:pt x="0" y="471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59" name="Picture 4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1701" y="868363"/>
              <a:ext cx="865188" cy="560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0" name="Picture 4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1701" y="1060450"/>
              <a:ext cx="865188" cy="557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1701" y="1249363"/>
              <a:ext cx="48895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2" name="Picture 4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5926" y="542925"/>
              <a:ext cx="396875" cy="765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" name="Freeform 49"/>
            <p:cNvSpPr/>
            <p:nvPr/>
          </p:nvSpPr>
          <p:spPr bwMode="auto">
            <a:xfrm>
              <a:off x="1712913" y="4830763"/>
              <a:ext cx="808038" cy="423863"/>
            </a:xfrm>
            <a:custGeom>
              <a:avLst/>
              <a:gdLst>
                <a:gd name="T0" fmla="*/ 290 w 579"/>
                <a:gd name="T1" fmla="*/ 0 h 304"/>
                <a:gd name="T2" fmla="*/ 103 w 579"/>
                <a:gd name="T3" fmla="*/ 44 h 304"/>
                <a:gd name="T4" fmla="*/ 103 w 579"/>
                <a:gd name="T5" fmla="*/ 259 h 304"/>
                <a:gd name="T6" fmla="*/ 290 w 579"/>
                <a:gd name="T7" fmla="*/ 304 h 304"/>
                <a:gd name="T8" fmla="*/ 476 w 579"/>
                <a:gd name="T9" fmla="*/ 259 h 304"/>
                <a:gd name="T10" fmla="*/ 476 w 579"/>
                <a:gd name="T11" fmla="*/ 44 h 304"/>
                <a:gd name="T12" fmla="*/ 290 w 579"/>
                <a:gd name="T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9" h="304">
                  <a:moveTo>
                    <a:pt x="290" y="0"/>
                  </a:moveTo>
                  <a:cubicBezTo>
                    <a:pt x="222" y="0"/>
                    <a:pt x="155" y="14"/>
                    <a:pt x="103" y="44"/>
                  </a:cubicBezTo>
                  <a:cubicBezTo>
                    <a:pt x="0" y="104"/>
                    <a:pt x="0" y="200"/>
                    <a:pt x="103" y="259"/>
                  </a:cubicBezTo>
                  <a:cubicBezTo>
                    <a:pt x="155" y="289"/>
                    <a:pt x="222" y="304"/>
                    <a:pt x="290" y="304"/>
                  </a:cubicBezTo>
                  <a:cubicBezTo>
                    <a:pt x="357" y="304"/>
                    <a:pt x="425" y="289"/>
                    <a:pt x="476" y="259"/>
                  </a:cubicBezTo>
                  <a:cubicBezTo>
                    <a:pt x="579" y="200"/>
                    <a:pt x="579" y="104"/>
                    <a:pt x="476" y="44"/>
                  </a:cubicBezTo>
                  <a:cubicBezTo>
                    <a:pt x="425" y="14"/>
                    <a:pt x="357" y="0"/>
                    <a:pt x="290" y="0"/>
                  </a:cubicBezTo>
                </a:path>
              </a:pathLst>
            </a:custGeom>
            <a:solidFill>
              <a:srgbClr val="D2D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50"/>
            <p:cNvSpPr/>
            <p:nvPr/>
          </p:nvSpPr>
          <p:spPr bwMode="auto">
            <a:xfrm>
              <a:off x="2454276" y="2073275"/>
              <a:ext cx="196850" cy="195263"/>
            </a:xfrm>
            <a:custGeom>
              <a:avLst/>
              <a:gdLst>
                <a:gd name="T0" fmla="*/ 80 w 141"/>
                <a:gd name="T1" fmla="*/ 135 h 140"/>
                <a:gd name="T2" fmla="*/ 6 w 141"/>
                <a:gd name="T3" fmla="*/ 80 h 140"/>
                <a:gd name="T4" fmla="*/ 61 w 141"/>
                <a:gd name="T5" fmla="*/ 5 h 140"/>
                <a:gd name="T6" fmla="*/ 135 w 141"/>
                <a:gd name="T7" fmla="*/ 60 h 140"/>
                <a:gd name="T8" fmla="*/ 80 w 141"/>
                <a:gd name="T9" fmla="*/ 13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40">
                  <a:moveTo>
                    <a:pt x="80" y="135"/>
                  </a:moveTo>
                  <a:cubicBezTo>
                    <a:pt x="44" y="140"/>
                    <a:pt x="11" y="116"/>
                    <a:pt x="6" y="80"/>
                  </a:cubicBezTo>
                  <a:cubicBezTo>
                    <a:pt x="0" y="44"/>
                    <a:pt x="25" y="11"/>
                    <a:pt x="61" y="5"/>
                  </a:cubicBezTo>
                  <a:cubicBezTo>
                    <a:pt x="96" y="0"/>
                    <a:pt x="130" y="25"/>
                    <a:pt x="135" y="60"/>
                  </a:cubicBezTo>
                  <a:cubicBezTo>
                    <a:pt x="141" y="96"/>
                    <a:pt x="116" y="130"/>
                    <a:pt x="80" y="135"/>
                  </a:cubicBezTo>
                  <a:close/>
                </a:path>
              </a:pathLst>
            </a:custGeom>
            <a:solidFill>
              <a:srgbClr val="F2B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65" name="Picture 5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0451" y="2508250"/>
              <a:ext cx="376238" cy="56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6" name="Freeform 52"/>
            <p:cNvSpPr/>
            <p:nvPr/>
          </p:nvSpPr>
          <p:spPr bwMode="auto">
            <a:xfrm>
              <a:off x="2505076" y="2087563"/>
              <a:ext cx="187325" cy="525463"/>
            </a:xfrm>
            <a:custGeom>
              <a:avLst/>
              <a:gdLst>
                <a:gd name="T0" fmla="*/ 86 w 135"/>
                <a:gd name="T1" fmla="*/ 376 h 376"/>
                <a:gd name="T2" fmla="*/ 83 w 135"/>
                <a:gd name="T3" fmla="*/ 376 h 376"/>
                <a:gd name="T4" fmla="*/ 46 w 135"/>
                <a:gd name="T5" fmla="*/ 332 h 376"/>
                <a:gd name="T6" fmla="*/ 8 w 135"/>
                <a:gd name="T7" fmla="*/ 60 h 376"/>
                <a:gd name="T8" fmla="*/ 31 w 135"/>
                <a:gd name="T9" fmla="*/ 8 h 376"/>
                <a:gd name="T10" fmla="*/ 84 w 135"/>
                <a:gd name="T11" fmla="*/ 32 h 376"/>
                <a:gd name="T12" fmla="*/ 127 w 135"/>
                <a:gd name="T13" fmla="*/ 339 h 376"/>
                <a:gd name="T14" fmla="*/ 86 w 135"/>
                <a:gd name="T15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376">
                  <a:moveTo>
                    <a:pt x="86" y="376"/>
                  </a:moveTo>
                  <a:cubicBezTo>
                    <a:pt x="85" y="376"/>
                    <a:pt x="84" y="376"/>
                    <a:pt x="83" y="376"/>
                  </a:cubicBezTo>
                  <a:cubicBezTo>
                    <a:pt x="61" y="374"/>
                    <a:pt x="44" y="354"/>
                    <a:pt x="46" y="332"/>
                  </a:cubicBezTo>
                  <a:cubicBezTo>
                    <a:pt x="54" y="241"/>
                    <a:pt x="41" y="147"/>
                    <a:pt x="8" y="60"/>
                  </a:cubicBezTo>
                  <a:cubicBezTo>
                    <a:pt x="0" y="39"/>
                    <a:pt x="11" y="16"/>
                    <a:pt x="31" y="8"/>
                  </a:cubicBezTo>
                  <a:cubicBezTo>
                    <a:pt x="52" y="0"/>
                    <a:pt x="76" y="11"/>
                    <a:pt x="84" y="32"/>
                  </a:cubicBezTo>
                  <a:cubicBezTo>
                    <a:pt x="121" y="129"/>
                    <a:pt x="135" y="235"/>
                    <a:pt x="127" y="339"/>
                  </a:cubicBezTo>
                  <a:cubicBezTo>
                    <a:pt x="125" y="360"/>
                    <a:pt x="107" y="376"/>
                    <a:pt x="86" y="376"/>
                  </a:cubicBezTo>
                  <a:close/>
                </a:path>
              </a:pathLst>
            </a:custGeom>
            <a:solidFill>
              <a:srgbClr val="F2B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53"/>
            <p:cNvSpPr/>
            <p:nvPr/>
          </p:nvSpPr>
          <p:spPr bwMode="auto">
            <a:xfrm>
              <a:off x="2309813" y="4854575"/>
              <a:ext cx="273050" cy="292100"/>
            </a:xfrm>
            <a:custGeom>
              <a:avLst/>
              <a:gdLst>
                <a:gd name="T0" fmla="*/ 17 w 196"/>
                <a:gd name="T1" fmla="*/ 48 h 209"/>
                <a:gd name="T2" fmla="*/ 128 w 196"/>
                <a:gd name="T3" fmla="*/ 97 h 209"/>
                <a:gd name="T4" fmla="*/ 190 w 196"/>
                <a:gd name="T5" fmla="*/ 195 h 209"/>
                <a:gd name="T6" fmla="*/ 178 w 196"/>
                <a:gd name="T7" fmla="*/ 207 h 209"/>
                <a:gd name="T8" fmla="*/ 149 w 196"/>
                <a:gd name="T9" fmla="*/ 205 h 209"/>
                <a:gd name="T10" fmla="*/ 38 w 196"/>
                <a:gd name="T11" fmla="*/ 123 h 209"/>
                <a:gd name="T12" fmla="*/ 37 w 196"/>
                <a:gd name="T13" fmla="*/ 159 h 209"/>
                <a:gd name="T14" fmla="*/ 32 w 196"/>
                <a:gd name="T15" fmla="*/ 161 h 209"/>
                <a:gd name="T16" fmla="*/ 18 w 196"/>
                <a:gd name="T17" fmla="*/ 152 h 209"/>
                <a:gd name="T18" fmla="*/ 5 w 196"/>
                <a:gd name="T19" fmla="*/ 103 h 209"/>
                <a:gd name="T20" fmla="*/ 17 w 196"/>
                <a:gd name="T21" fmla="*/ 48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9">
                  <a:moveTo>
                    <a:pt x="17" y="48"/>
                  </a:moveTo>
                  <a:cubicBezTo>
                    <a:pt x="59" y="0"/>
                    <a:pt x="106" y="69"/>
                    <a:pt x="128" y="97"/>
                  </a:cubicBezTo>
                  <a:cubicBezTo>
                    <a:pt x="144" y="117"/>
                    <a:pt x="196" y="168"/>
                    <a:pt x="190" y="195"/>
                  </a:cubicBezTo>
                  <a:cubicBezTo>
                    <a:pt x="188" y="204"/>
                    <a:pt x="187" y="204"/>
                    <a:pt x="178" y="207"/>
                  </a:cubicBezTo>
                  <a:cubicBezTo>
                    <a:pt x="169" y="209"/>
                    <a:pt x="159" y="208"/>
                    <a:pt x="149" y="205"/>
                  </a:cubicBezTo>
                  <a:cubicBezTo>
                    <a:pt x="100" y="194"/>
                    <a:pt x="61" y="166"/>
                    <a:pt x="38" y="123"/>
                  </a:cubicBezTo>
                  <a:cubicBezTo>
                    <a:pt x="37" y="135"/>
                    <a:pt x="37" y="147"/>
                    <a:pt x="37" y="159"/>
                  </a:cubicBezTo>
                  <a:cubicBezTo>
                    <a:pt x="37" y="161"/>
                    <a:pt x="34" y="163"/>
                    <a:pt x="32" y="161"/>
                  </a:cubicBezTo>
                  <a:cubicBezTo>
                    <a:pt x="27" y="158"/>
                    <a:pt x="23" y="155"/>
                    <a:pt x="18" y="152"/>
                  </a:cubicBezTo>
                  <a:cubicBezTo>
                    <a:pt x="2" y="140"/>
                    <a:pt x="9" y="122"/>
                    <a:pt x="5" y="103"/>
                  </a:cubicBezTo>
                  <a:cubicBezTo>
                    <a:pt x="0" y="84"/>
                    <a:pt x="4" y="63"/>
                    <a:pt x="17" y="48"/>
                  </a:cubicBezTo>
                  <a:close/>
                </a:path>
              </a:pathLst>
            </a:custGeom>
            <a:solidFill>
              <a:srgbClr val="3636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54"/>
            <p:cNvSpPr/>
            <p:nvPr/>
          </p:nvSpPr>
          <p:spPr bwMode="auto">
            <a:xfrm>
              <a:off x="2314576" y="4344988"/>
              <a:ext cx="209550" cy="728663"/>
            </a:xfrm>
            <a:custGeom>
              <a:avLst/>
              <a:gdLst>
                <a:gd name="T0" fmla="*/ 150 w 150"/>
                <a:gd name="T1" fmla="*/ 23 h 523"/>
                <a:gd name="T2" fmla="*/ 150 w 150"/>
                <a:gd name="T3" fmla="*/ 0 h 523"/>
                <a:gd name="T4" fmla="*/ 14 w 150"/>
                <a:gd name="T5" fmla="*/ 14 h 523"/>
                <a:gd name="T6" fmla="*/ 16 w 150"/>
                <a:gd name="T7" fmla="*/ 55 h 523"/>
                <a:gd name="T8" fmla="*/ 22 w 150"/>
                <a:gd name="T9" fmla="*/ 412 h 523"/>
                <a:gd name="T10" fmla="*/ 22 w 150"/>
                <a:gd name="T11" fmla="*/ 413 h 523"/>
                <a:gd name="T12" fmla="*/ 106 w 150"/>
                <a:gd name="T13" fmla="*/ 516 h 523"/>
                <a:gd name="T14" fmla="*/ 139 w 150"/>
                <a:gd name="T15" fmla="*/ 501 h 523"/>
                <a:gd name="T16" fmla="*/ 126 w 150"/>
                <a:gd name="T17" fmla="*/ 477 h 523"/>
                <a:gd name="T18" fmla="*/ 96 w 150"/>
                <a:gd name="T19" fmla="*/ 418 h 523"/>
                <a:gd name="T20" fmla="*/ 150 w 150"/>
                <a:gd name="T21" fmla="*/ 23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523">
                  <a:moveTo>
                    <a:pt x="150" y="23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05" y="5"/>
                    <a:pt x="59" y="10"/>
                    <a:pt x="14" y="14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22" y="412"/>
                    <a:pt x="22" y="412"/>
                    <a:pt x="22" y="412"/>
                  </a:cubicBezTo>
                  <a:cubicBezTo>
                    <a:pt x="22" y="414"/>
                    <a:pt x="22" y="413"/>
                    <a:pt x="22" y="413"/>
                  </a:cubicBezTo>
                  <a:cubicBezTo>
                    <a:pt x="0" y="450"/>
                    <a:pt x="79" y="507"/>
                    <a:pt x="106" y="516"/>
                  </a:cubicBezTo>
                  <a:cubicBezTo>
                    <a:pt x="119" y="521"/>
                    <a:pt x="142" y="523"/>
                    <a:pt x="139" y="501"/>
                  </a:cubicBezTo>
                  <a:cubicBezTo>
                    <a:pt x="138" y="492"/>
                    <a:pt x="132" y="484"/>
                    <a:pt x="126" y="477"/>
                  </a:cubicBezTo>
                  <a:cubicBezTo>
                    <a:pt x="118" y="466"/>
                    <a:pt x="94" y="431"/>
                    <a:pt x="96" y="418"/>
                  </a:cubicBezTo>
                  <a:cubicBezTo>
                    <a:pt x="97" y="414"/>
                    <a:pt x="150" y="23"/>
                    <a:pt x="150" y="23"/>
                  </a:cubicBezTo>
                  <a:close/>
                </a:path>
              </a:pathLst>
            </a:custGeom>
            <a:solidFill>
              <a:srgbClr val="F2B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55"/>
            <p:cNvSpPr/>
            <p:nvPr/>
          </p:nvSpPr>
          <p:spPr bwMode="auto">
            <a:xfrm>
              <a:off x="1751013" y="4767263"/>
              <a:ext cx="214313" cy="336550"/>
            </a:xfrm>
            <a:custGeom>
              <a:avLst/>
              <a:gdLst>
                <a:gd name="T0" fmla="*/ 59 w 154"/>
                <a:gd name="T1" fmla="*/ 21 h 242"/>
                <a:gd name="T2" fmla="*/ 131 w 154"/>
                <a:gd name="T3" fmla="*/ 119 h 242"/>
                <a:gd name="T4" fmla="*/ 135 w 154"/>
                <a:gd name="T5" fmla="*/ 235 h 242"/>
                <a:gd name="T6" fmla="*/ 118 w 154"/>
                <a:gd name="T7" fmla="*/ 239 h 242"/>
                <a:gd name="T8" fmla="*/ 94 w 154"/>
                <a:gd name="T9" fmla="*/ 223 h 242"/>
                <a:gd name="T10" fmla="*/ 40 w 154"/>
                <a:gd name="T11" fmla="*/ 96 h 242"/>
                <a:gd name="T12" fmla="*/ 21 w 154"/>
                <a:gd name="T13" fmla="*/ 126 h 242"/>
                <a:gd name="T14" fmla="*/ 15 w 154"/>
                <a:gd name="T15" fmla="*/ 126 h 242"/>
                <a:gd name="T16" fmla="*/ 8 w 154"/>
                <a:gd name="T17" fmla="*/ 111 h 242"/>
                <a:gd name="T18" fmla="*/ 21 w 154"/>
                <a:gd name="T19" fmla="*/ 62 h 242"/>
                <a:gd name="T20" fmla="*/ 59 w 154"/>
                <a:gd name="T21" fmla="*/ 2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242">
                  <a:moveTo>
                    <a:pt x="59" y="21"/>
                  </a:moveTo>
                  <a:cubicBezTo>
                    <a:pt x="120" y="0"/>
                    <a:pt x="126" y="83"/>
                    <a:pt x="131" y="119"/>
                  </a:cubicBezTo>
                  <a:cubicBezTo>
                    <a:pt x="134" y="144"/>
                    <a:pt x="154" y="215"/>
                    <a:pt x="135" y="235"/>
                  </a:cubicBezTo>
                  <a:cubicBezTo>
                    <a:pt x="128" y="242"/>
                    <a:pt x="128" y="241"/>
                    <a:pt x="118" y="239"/>
                  </a:cubicBezTo>
                  <a:cubicBezTo>
                    <a:pt x="109" y="236"/>
                    <a:pt x="101" y="230"/>
                    <a:pt x="94" y="223"/>
                  </a:cubicBezTo>
                  <a:cubicBezTo>
                    <a:pt x="57" y="188"/>
                    <a:pt x="38" y="144"/>
                    <a:pt x="40" y="96"/>
                  </a:cubicBezTo>
                  <a:cubicBezTo>
                    <a:pt x="33" y="106"/>
                    <a:pt x="27" y="116"/>
                    <a:pt x="21" y="126"/>
                  </a:cubicBezTo>
                  <a:cubicBezTo>
                    <a:pt x="20" y="129"/>
                    <a:pt x="16" y="129"/>
                    <a:pt x="15" y="126"/>
                  </a:cubicBezTo>
                  <a:cubicBezTo>
                    <a:pt x="13" y="121"/>
                    <a:pt x="10" y="116"/>
                    <a:pt x="8" y="111"/>
                  </a:cubicBezTo>
                  <a:cubicBezTo>
                    <a:pt x="0" y="92"/>
                    <a:pt x="15" y="81"/>
                    <a:pt x="21" y="62"/>
                  </a:cubicBezTo>
                  <a:cubicBezTo>
                    <a:pt x="27" y="43"/>
                    <a:pt x="41" y="27"/>
                    <a:pt x="59" y="21"/>
                  </a:cubicBezTo>
                  <a:close/>
                </a:path>
              </a:pathLst>
            </a:custGeom>
            <a:solidFill>
              <a:srgbClr val="3636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56"/>
            <p:cNvSpPr/>
            <p:nvPr/>
          </p:nvSpPr>
          <p:spPr bwMode="auto">
            <a:xfrm>
              <a:off x="1792288" y="4314825"/>
              <a:ext cx="496888" cy="703263"/>
            </a:xfrm>
            <a:custGeom>
              <a:avLst/>
              <a:gdLst>
                <a:gd name="T0" fmla="*/ 344 w 356"/>
                <a:gd name="T1" fmla="*/ 76 h 504"/>
                <a:gd name="T2" fmla="*/ 356 w 356"/>
                <a:gd name="T3" fmla="*/ 57 h 504"/>
                <a:gd name="T4" fmla="*/ 232 w 356"/>
                <a:gd name="T5" fmla="*/ 0 h 504"/>
                <a:gd name="T6" fmla="*/ 213 w 356"/>
                <a:gd name="T7" fmla="*/ 36 h 504"/>
                <a:gd name="T8" fmla="*/ 38 w 356"/>
                <a:gd name="T9" fmla="*/ 348 h 504"/>
                <a:gd name="T10" fmla="*/ 38 w 356"/>
                <a:gd name="T11" fmla="*/ 348 h 504"/>
                <a:gd name="T12" fmla="*/ 58 w 356"/>
                <a:gd name="T13" fmla="*/ 480 h 504"/>
                <a:gd name="T14" fmla="*/ 95 w 356"/>
                <a:gd name="T15" fmla="*/ 484 h 504"/>
                <a:gd name="T16" fmla="*/ 95 w 356"/>
                <a:gd name="T17" fmla="*/ 456 h 504"/>
                <a:gd name="T18" fmla="*/ 99 w 356"/>
                <a:gd name="T19" fmla="*/ 390 h 504"/>
                <a:gd name="T20" fmla="*/ 344 w 356"/>
                <a:gd name="T21" fmla="*/ 76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6" h="504">
                  <a:moveTo>
                    <a:pt x="344" y="76"/>
                  </a:moveTo>
                  <a:cubicBezTo>
                    <a:pt x="356" y="57"/>
                    <a:pt x="356" y="57"/>
                    <a:pt x="356" y="57"/>
                  </a:cubicBezTo>
                  <a:cubicBezTo>
                    <a:pt x="315" y="38"/>
                    <a:pt x="273" y="19"/>
                    <a:pt x="232" y="0"/>
                  </a:cubicBezTo>
                  <a:cubicBezTo>
                    <a:pt x="213" y="36"/>
                    <a:pt x="213" y="36"/>
                    <a:pt x="213" y="36"/>
                  </a:cubicBezTo>
                  <a:cubicBezTo>
                    <a:pt x="38" y="348"/>
                    <a:pt x="38" y="348"/>
                    <a:pt x="38" y="348"/>
                  </a:cubicBezTo>
                  <a:cubicBezTo>
                    <a:pt x="37" y="349"/>
                    <a:pt x="37" y="349"/>
                    <a:pt x="38" y="348"/>
                  </a:cubicBezTo>
                  <a:cubicBezTo>
                    <a:pt x="0" y="370"/>
                    <a:pt x="40" y="459"/>
                    <a:pt x="58" y="480"/>
                  </a:cubicBezTo>
                  <a:cubicBezTo>
                    <a:pt x="67" y="490"/>
                    <a:pt x="86" y="504"/>
                    <a:pt x="95" y="484"/>
                  </a:cubicBezTo>
                  <a:cubicBezTo>
                    <a:pt x="98" y="475"/>
                    <a:pt x="96" y="465"/>
                    <a:pt x="95" y="456"/>
                  </a:cubicBezTo>
                  <a:cubicBezTo>
                    <a:pt x="94" y="442"/>
                    <a:pt x="91" y="401"/>
                    <a:pt x="99" y="390"/>
                  </a:cubicBezTo>
                  <a:cubicBezTo>
                    <a:pt x="102" y="387"/>
                    <a:pt x="344" y="76"/>
                    <a:pt x="344" y="76"/>
                  </a:cubicBezTo>
                  <a:close/>
                </a:path>
              </a:pathLst>
            </a:custGeom>
            <a:solidFill>
              <a:srgbClr val="F2B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57"/>
            <p:cNvSpPr/>
            <p:nvPr/>
          </p:nvSpPr>
          <p:spPr bwMode="auto">
            <a:xfrm>
              <a:off x="1997076" y="3452813"/>
              <a:ext cx="560388" cy="1109663"/>
            </a:xfrm>
            <a:custGeom>
              <a:avLst/>
              <a:gdLst>
                <a:gd name="T0" fmla="*/ 350 w 402"/>
                <a:gd name="T1" fmla="*/ 0 h 796"/>
                <a:gd name="T2" fmla="*/ 373 w 402"/>
                <a:gd name="T3" fmla="*/ 60 h 796"/>
                <a:gd name="T4" fmla="*/ 402 w 402"/>
                <a:gd name="T5" fmla="*/ 160 h 796"/>
                <a:gd name="T6" fmla="*/ 395 w 402"/>
                <a:gd name="T7" fmla="*/ 680 h 796"/>
                <a:gd name="T8" fmla="*/ 34 w 402"/>
                <a:gd name="T9" fmla="*/ 664 h 796"/>
                <a:gd name="T10" fmla="*/ 29 w 402"/>
                <a:gd name="T11" fmla="*/ 292 h 796"/>
                <a:gd name="T12" fmla="*/ 88 w 402"/>
                <a:gd name="T13" fmla="*/ 34 h 796"/>
                <a:gd name="T14" fmla="*/ 350 w 402"/>
                <a:gd name="T15" fmla="*/ 0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2" h="796">
                  <a:moveTo>
                    <a:pt x="350" y="0"/>
                  </a:moveTo>
                  <a:cubicBezTo>
                    <a:pt x="373" y="60"/>
                    <a:pt x="373" y="60"/>
                    <a:pt x="373" y="60"/>
                  </a:cubicBezTo>
                  <a:cubicBezTo>
                    <a:pt x="392" y="90"/>
                    <a:pt x="402" y="125"/>
                    <a:pt x="402" y="160"/>
                  </a:cubicBezTo>
                  <a:cubicBezTo>
                    <a:pt x="395" y="680"/>
                    <a:pt x="395" y="680"/>
                    <a:pt x="395" y="680"/>
                  </a:cubicBezTo>
                  <a:cubicBezTo>
                    <a:pt x="395" y="680"/>
                    <a:pt x="157" y="796"/>
                    <a:pt x="34" y="664"/>
                  </a:cubicBezTo>
                  <a:cubicBezTo>
                    <a:pt x="29" y="292"/>
                    <a:pt x="29" y="292"/>
                    <a:pt x="29" y="292"/>
                  </a:cubicBezTo>
                  <a:cubicBezTo>
                    <a:pt x="29" y="292"/>
                    <a:pt x="0" y="83"/>
                    <a:pt x="88" y="34"/>
                  </a:cubicBezTo>
                  <a:lnTo>
                    <a:pt x="350" y="0"/>
                  </a:lnTo>
                  <a:close/>
                </a:path>
              </a:pathLst>
            </a:custGeom>
            <a:solidFill>
              <a:srgbClr val="2F428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72" name="Picture 58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5176" y="2897188"/>
              <a:ext cx="509588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3" name="Picture 59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5176" y="2882900"/>
              <a:ext cx="509588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" name="Freeform 60"/>
            <p:cNvSpPr/>
            <p:nvPr/>
          </p:nvSpPr>
          <p:spPr bwMode="auto">
            <a:xfrm>
              <a:off x="1985963" y="3230563"/>
              <a:ext cx="317500" cy="598488"/>
            </a:xfrm>
            <a:custGeom>
              <a:avLst/>
              <a:gdLst>
                <a:gd name="T0" fmla="*/ 28 w 228"/>
                <a:gd name="T1" fmla="*/ 72 h 429"/>
                <a:gd name="T2" fmla="*/ 0 w 228"/>
                <a:gd name="T3" fmla="*/ 12 h 429"/>
                <a:gd name="T4" fmla="*/ 23 w 228"/>
                <a:gd name="T5" fmla="*/ 1 h 429"/>
                <a:gd name="T6" fmla="*/ 33 w 228"/>
                <a:gd name="T7" fmla="*/ 2 h 429"/>
                <a:gd name="T8" fmla="*/ 222 w 228"/>
                <a:gd name="T9" fmla="*/ 111 h 429"/>
                <a:gd name="T10" fmla="*/ 228 w 228"/>
                <a:gd name="T11" fmla="*/ 120 h 429"/>
                <a:gd name="T12" fmla="*/ 228 w 228"/>
                <a:gd name="T13" fmla="*/ 411 h 429"/>
                <a:gd name="T14" fmla="*/ 221 w 228"/>
                <a:gd name="T15" fmla="*/ 421 h 429"/>
                <a:gd name="T16" fmla="*/ 211 w 228"/>
                <a:gd name="T17" fmla="*/ 426 h 429"/>
                <a:gd name="T18" fmla="*/ 194 w 228"/>
                <a:gd name="T19" fmla="*/ 420 h 429"/>
                <a:gd name="T20" fmla="*/ 180 w 228"/>
                <a:gd name="T21" fmla="*/ 391 h 429"/>
                <a:gd name="T22" fmla="*/ 28 w 228"/>
                <a:gd name="T23" fmla="*/ 303 h 429"/>
                <a:gd name="T24" fmla="*/ 28 w 228"/>
                <a:gd name="T25" fmla="*/ 72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" h="429">
                  <a:moveTo>
                    <a:pt x="28" y="7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6" y="0"/>
                    <a:pt x="30" y="0"/>
                    <a:pt x="33" y="2"/>
                  </a:cubicBezTo>
                  <a:cubicBezTo>
                    <a:pt x="222" y="111"/>
                    <a:pt x="222" y="111"/>
                    <a:pt x="222" y="111"/>
                  </a:cubicBezTo>
                  <a:cubicBezTo>
                    <a:pt x="226" y="113"/>
                    <a:pt x="228" y="117"/>
                    <a:pt x="228" y="120"/>
                  </a:cubicBezTo>
                  <a:cubicBezTo>
                    <a:pt x="228" y="411"/>
                    <a:pt x="228" y="411"/>
                    <a:pt x="228" y="411"/>
                  </a:cubicBezTo>
                  <a:cubicBezTo>
                    <a:pt x="228" y="415"/>
                    <a:pt x="225" y="419"/>
                    <a:pt x="221" y="421"/>
                  </a:cubicBezTo>
                  <a:cubicBezTo>
                    <a:pt x="211" y="426"/>
                    <a:pt x="211" y="426"/>
                    <a:pt x="211" y="426"/>
                  </a:cubicBezTo>
                  <a:cubicBezTo>
                    <a:pt x="204" y="429"/>
                    <a:pt x="197" y="426"/>
                    <a:pt x="194" y="420"/>
                  </a:cubicBezTo>
                  <a:cubicBezTo>
                    <a:pt x="180" y="391"/>
                    <a:pt x="180" y="391"/>
                    <a:pt x="180" y="391"/>
                  </a:cubicBezTo>
                  <a:cubicBezTo>
                    <a:pt x="28" y="303"/>
                    <a:pt x="28" y="303"/>
                    <a:pt x="28" y="303"/>
                  </a:cubicBezTo>
                  <a:lnTo>
                    <a:pt x="28" y="72"/>
                  </a:lnTo>
                  <a:close/>
                </a:path>
              </a:pathLst>
            </a:custGeom>
            <a:solidFill>
              <a:srgbClr val="3636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61"/>
            <p:cNvSpPr/>
            <p:nvPr/>
          </p:nvSpPr>
          <p:spPr bwMode="auto">
            <a:xfrm>
              <a:off x="1985963" y="3248025"/>
              <a:ext cx="277813" cy="576263"/>
            </a:xfrm>
            <a:custGeom>
              <a:avLst/>
              <a:gdLst>
                <a:gd name="T0" fmla="*/ 0 w 199"/>
                <a:gd name="T1" fmla="*/ 304 h 414"/>
                <a:gd name="T2" fmla="*/ 183 w 199"/>
                <a:gd name="T3" fmla="*/ 410 h 414"/>
                <a:gd name="T4" fmla="*/ 199 w 199"/>
                <a:gd name="T5" fmla="*/ 400 h 414"/>
                <a:gd name="T6" fmla="*/ 199 w 199"/>
                <a:gd name="T7" fmla="*/ 132 h 414"/>
                <a:gd name="T8" fmla="*/ 185 w 199"/>
                <a:gd name="T9" fmla="*/ 107 h 414"/>
                <a:gd name="T10" fmla="*/ 0 w 199"/>
                <a:gd name="T11" fmla="*/ 0 h 414"/>
                <a:gd name="T12" fmla="*/ 0 w 199"/>
                <a:gd name="T13" fmla="*/ 30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" h="414">
                  <a:moveTo>
                    <a:pt x="0" y="304"/>
                  </a:moveTo>
                  <a:cubicBezTo>
                    <a:pt x="183" y="410"/>
                    <a:pt x="183" y="410"/>
                    <a:pt x="183" y="410"/>
                  </a:cubicBezTo>
                  <a:cubicBezTo>
                    <a:pt x="190" y="414"/>
                    <a:pt x="199" y="409"/>
                    <a:pt x="199" y="400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99" y="122"/>
                    <a:pt x="194" y="112"/>
                    <a:pt x="185" y="10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04"/>
                  </a:lnTo>
                  <a:close/>
                </a:path>
              </a:pathLst>
            </a:custGeom>
            <a:solidFill>
              <a:srgbClr val="484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76" name="Picture 6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8638" y="2989263"/>
              <a:ext cx="388938" cy="5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" name="Freeform 63"/>
            <p:cNvSpPr/>
            <p:nvPr/>
          </p:nvSpPr>
          <p:spPr bwMode="auto">
            <a:xfrm>
              <a:off x="1814513" y="3395663"/>
              <a:ext cx="534988" cy="311150"/>
            </a:xfrm>
            <a:custGeom>
              <a:avLst/>
              <a:gdLst>
                <a:gd name="T0" fmla="*/ 334 w 384"/>
                <a:gd name="T1" fmla="*/ 223 h 223"/>
                <a:gd name="T2" fmla="*/ 384 w 384"/>
                <a:gd name="T3" fmla="*/ 172 h 223"/>
                <a:gd name="T4" fmla="*/ 334 w 384"/>
                <a:gd name="T5" fmla="*/ 122 h 223"/>
                <a:gd name="T6" fmla="*/ 104 w 384"/>
                <a:gd name="T7" fmla="*/ 46 h 223"/>
                <a:gd name="T8" fmla="*/ 46 w 384"/>
                <a:gd name="T9" fmla="*/ 4 h 223"/>
                <a:gd name="T10" fmla="*/ 5 w 384"/>
                <a:gd name="T11" fmla="*/ 62 h 223"/>
                <a:gd name="T12" fmla="*/ 334 w 384"/>
                <a:gd name="T13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4" h="223">
                  <a:moveTo>
                    <a:pt x="334" y="223"/>
                  </a:moveTo>
                  <a:cubicBezTo>
                    <a:pt x="362" y="223"/>
                    <a:pt x="384" y="200"/>
                    <a:pt x="384" y="172"/>
                  </a:cubicBezTo>
                  <a:cubicBezTo>
                    <a:pt x="384" y="144"/>
                    <a:pt x="362" y="122"/>
                    <a:pt x="334" y="122"/>
                  </a:cubicBezTo>
                  <a:cubicBezTo>
                    <a:pt x="133" y="122"/>
                    <a:pt x="104" y="47"/>
                    <a:pt x="104" y="46"/>
                  </a:cubicBezTo>
                  <a:cubicBezTo>
                    <a:pt x="100" y="18"/>
                    <a:pt x="74" y="0"/>
                    <a:pt x="46" y="4"/>
                  </a:cubicBezTo>
                  <a:cubicBezTo>
                    <a:pt x="19" y="9"/>
                    <a:pt x="0" y="35"/>
                    <a:pt x="5" y="62"/>
                  </a:cubicBezTo>
                  <a:cubicBezTo>
                    <a:pt x="8" y="79"/>
                    <a:pt x="40" y="223"/>
                    <a:pt x="334" y="223"/>
                  </a:cubicBezTo>
                  <a:close/>
                </a:path>
              </a:pathLst>
            </a:custGeom>
            <a:solidFill>
              <a:srgbClr val="F2B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64"/>
            <p:cNvSpPr/>
            <p:nvPr/>
          </p:nvSpPr>
          <p:spPr bwMode="auto">
            <a:xfrm>
              <a:off x="2214563" y="3500438"/>
              <a:ext cx="103188" cy="117475"/>
            </a:xfrm>
            <a:custGeom>
              <a:avLst/>
              <a:gdLst>
                <a:gd name="T0" fmla="*/ 11 w 74"/>
                <a:gd name="T1" fmla="*/ 78 h 84"/>
                <a:gd name="T2" fmla="*/ 11 w 74"/>
                <a:gd name="T3" fmla="*/ 78 h 84"/>
                <a:gd name="T4" fmla="*/ 39 w 74"/>
                <a:gd name="T5" fmla="*/ 73 h 84"/>
                <a:gd name="T6" fmla="*/ 67 w 74"/>
                <a:gd name="T7" fmla="*/ 34 h 84"/>
                <a:gd name="T8" fmla="*/ 63 w 74"/>
                <a:gd name="T9" fmla="*/ 6 h 84"/>
                <a:gd name="T10" fmla="*/ 35 w 74"/>
                <a:gd name="T11" fmla="*/ 11 h 84"/>
                <a:gd name="T12" fmla="*/ 6 w 74"/>
                <a:gd name="T13" fmla="*/ 50 h 84"/>
                <a:gd name="T14" fmla="*/ 11 w 74"/>
                <a:gd name="T15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84">
                  <a:moveTo>
                    <a:pt x="11" y="78"/>
                  </a:moveTo>
                  <a:cubicBezTo>
                    <a:pt x="11" y="78"/>
                    <a:pt x="11" y="78"/>
                    <a:pt x="11" y="78"/>
                  </a:cubicBezTo>
                  <a:cubicBezTo>
                    <a:pt x="20" y="84"/>
                    <a:pt x="32" y="82"/>
                    <a:pt x="39" y="73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74" y="25"/>
                    <a:pt x="72" y="13"/>
                    <a:pt x="63" y="6"/>
                  </a:cubicBezTo>
                  <a:cubicBezTo>
                    <a:pt x="54" y="0"/>
                    <a:pt x="41" y="3"/>
                    <a:pt x="35" y="11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0" y="59"/>
                    <a:pt x="2" y="72"/>
                    <a:pt x="11" y="78"/>
                  </a:cubicBezTo>
                  <a:close/>
                </a:path>
              </a:pathLst>
            </a:custGeom>
            <a:solidFill>
              <a:srgbClr val="F2B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65"/>
            <p:cNvSpPr/>
            <p:nvPr/>
          </p:nvSpPr>
          <p:spPr bwMode="auto">
            <a:xfrm>
              <a:off x="2195513" y="2740025"/>
              <a:ext cx="138113" cy="276225"/>
            </a:xfrm>
            <a:custGeom>
              <a:avLst/>
              <a:gdLst>
                <a:gd name="T0" fmla="*/ 99 w 99"/>
                <a:gd name="T1" fmla="*/ 49 h 198"/>
                <a:gd name="T2" fmla="*/ 99 w 99"/>
                <a:gd name="T3" fmla="*/ 148 h 198"/>
                <a:gd name="T4" fmla="*/ 99 w 99"/>
                <a:gd name="T5" fmla="*/ 150 h 198"/>
                <a:gd name="T6" fmla="*/ 96 w 99"/>
                <a:gd name="T7" fmla="*/ 166 h 198"/>
                <a:gd name="T8" fmla="*/ 49 w 99"/>
                <a:gd name="T9" fmla="*/ 198 h 198"/>
                <a:gd name="T10" fmla="*/ 0 w 99"/>
                <a:gd name="T11" fmla="*/ 148 h 198"/>
                <a:gd name="T12" fmla="*/ 0 w 99"/>
                <a:gd name="T13" fmla="*/ 49 h 198"/>
                <a:gd name="T14" fmla="*/ 8 w 99"/>
                <a:gd name="T15" fmla="*/ 22 h 198"/>
                <a:gd name="T16" fmla="*/ 31 w 99"/>
                <a:gd name="T17" fmla="*/ 3 h 198"/>
                <a:gd name="T18" fmla="*/ 49 w 99"/>
                <a:gd name="T19" fmla="*/ 0 h 198"/>
                <a:gd name="T20" fmla="*/ 85 w 99"/>
                <a:gd name="T21" fmla="*/ 14 h 198"/>
                <a:gd name="T22" fmla="*/ 99 w 99"/>
                <a:gd name="T23" fmla="*/ 4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98">
                  <a:moveTo>
                    <a:pt x="99" y="49"/>
                  </a:moveTo>
                  <a:cubicBezTo>
                    <a:pt x="99" y="148"/>
                    <a:pt x="99" y="148"/>
                    <a:pt x="99" y="148"/>
                  </a:cubicBezTo>
                  <a:cubicBezTo>
                    <a:pt x="99" y="149"/>
                    <a:pt x="99" y="149"/>
                    <a:pt x="99" y="150"/>
                  </a:cubicBezTo>
                  <a:cubicBezTo>
                    <a:pt x="99" y="155"/>
                    <a:pt x="98" y="161"/>
                    <a:pt x="96" y="166"/>
                  </a:cubicBezTo>
                  <a:cubicBezTo>
                    <a:pt x="88" y="185"/>
                    <a:pt x="70" y="198"/>
                    <a:pt x="49" y="198"/>
                  </a:cubicBezTo>
                  <a:cubicBezTo>
                    <a:pt x="22" y="198"/>
                    <a:pt x="0" y="175"/>
                    <a:pt x="0" y="14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39"/>
                    <a:pt x="3" y="30"/>
                    <a:pt x="8" y="22"/>
                  </a:cubicBezTo>
                  <a:cubicBezTo>
                    <a:pt x="14" y="13"/>
                    <a:pt x="22" y="7"/>
                    <a:pt x="31" y="3"/>
                  </a:cubicBezTo>
                  <a:cubicBezTo>
                    <a:pt x="37" y="1"/>
                    <a:pt x="43" y="0"/>
                    <a:pt x="49" y="0"/>
                  </a:cubicBezTo>
                  <a:cubicBezTo>
                    <a:pt x="63" y="0"/>
                    <a:pt x="75" y="5"/>
                    <a:pt x="85" y="14"/>
                  </a:cubicBezTo>
                  <a:cubicBezTo>
                    <a:pt x="93" y="23"/>
                    <a:pt x="99" y="35"/>
                    <a:pt x="99" y="49"/>
                  </a:cubicBezTo>
                </a:path>
              </a:pathLst>
            </a:custGeom>
            <a:solidFill>
              <a:srgbClr val="F2B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66"/>
            <p:cNvSpPr/>
            <p:nvPr/>
          </p:nvSpPr>
          <p:spPr bwMode="auto">
            <a:xfrm>
              <a:off x="2162176" y="2586038"/>
              <a:ext cx="60325" cy="222250"/>
            </a:xfrm>
            <a:custGeom>
              <a:avLst/>
              <a:gdLst>
                <a:gd name="T0" fmla="*/ 0 w 43"/>
                <a:gd name="T1" fmla="*/ 0 h 160"/>
                <a:gd name="T2" fmla="*/ 24 w 43"/>
                <a:gd name="T3" fmla="*/ 160 h 160"/>
                <a:gd name="T4" fmla="*/ 32 w 43"/>
                <a:gd name="T5" fmla="*/ 133 h 160"/>
                <a:gd name="T6" fmla="*/ 43 w 43"/>
                <a:gd name="T7" fmla="*/ 121 h 160"/>
                <a:gd name="T8" fmla="*/ 0 w 43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60">
                  <a:moveTo>
                    <a:pt x="0" y="0"/>
                  </a:moveTo>
                  <a:cubicBezTo>
                    <a:pt x="24" y="160"/>
                    <a:pt x="24" y="160"/>
                    <a:pt x="24" y="160"/>
                  </a:cubicBezTo>
                  <a:cubicBezTo>
                    <a:pt x="24" y="150"/>
                    <a:pt x="27" y="141"/>
                    <a:pt x="32" y="133"/>
                  </a:cubicBezTo>
                  <a:cubicBezTo>
                    <a:pt x="35" y="128"/>
                    <a:pt x="39" y="124"/>
                    <a:pt x="43" y="121"/>
                  </a:cubicBezTo>
                  <a:cubicBezTo>
                    <a:pt x="24" y="65"/>
                    <a:pt x="9" y="13"/>
                    <a:pt x="0" y="0"/>
                  </a:cubicBezTo>
                </a:path>
              </a:pathLst>
            </a:custGeom>
            <a:solidFill>
              <a:srgbClr val="F2B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67"/>
            <p:cNvSpPr/>
            <p:nvPr/>
          </p:nvSpPr>
          <p:spPr bwMode="auto">
            <a:xfrm>
              <a:off x="2222501" y="2740025"/>
              <a:ext cx="111125" cy="231775"/>
            </a:xfrm>
            <a:custGeom>
              <a:avLst/>
              <a:gdLst>
                <a:gd name="T0" fmla="*/ 30 w 80"/>
                <a:gd name="T1" fmla="*/ 0 h 166"/>
                <a:gd name="T2" fmla="*/ 12 w 80"/>
                <a:gd name="T3" fmla="*/ 3 h 166"/>
                <a:gd name="T4" fmla="*/ 0 w 80"/>
                <a:gd name="T5" fmla="*/ 10 h 166"/>
                <a:gd name="T6" fmla="*/ 77 w 80"/>
                <a:gd name="T7" fmla="*/ 166 h 166"/>
                <a:gd name="T8" fmla="*/ 80 w 80"/>
                <a:gd name="T9" fmla="*/ 150 h 166"/>
                <a:gd name="T10" fmla="*/ 80 w 80"/>
                <a:gd name="T11" fmla="*/ 148 h 166"/>
                <a:gd name="T12" fmla="*/ 80 w 80"/>
                <a:gd name="T13" fmla="*/ 120 h 166"/>
                <a:gd name="T14" fmla="*/ 80 w 80"/>
                <a:gd name="T15" fmla="*/ 49 h 166"/>
                <a:gd name="T16" fmla="*/ 66 w 80"/>
                <a:gd name="T17" fmla="*/ 14 h 166"/>
                <a:gd name="T18" fmla="*/ 30 w 80"/>
                <a:gd name="T1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66">
                  <a:moveTo>
                    <a:pt x="30" y="0"/>
                  </a:moveTo>
                  <a:cubicBezTo>
                    <a:pt x="24" y="0"/>
                    <a:pt x="18" y="1"/>
                    <a:pt x="12" y="3"/>
                  </a:cubicBezTo>
                  <a:cubicBezTo>
                    <a:pt x="8" y="5"/>
                    <a:pt x="4" y="7"/>
                    <a:pt x="0" y="10"/>
                  </a:cubicBezTo>
                  <a:cubicBezTo>
                    <a:pt x="23" y="77"/>
                    <a:pt x="51" y="150"/>
                    <a:pt x="77" y="166"/>
                  </a:cubicBezTo>
                  <a:cubicBezTo>
                    <a:pt x="79" y="161"/>
                    <a:pt x="80" y="155"/>
                    <a:pt x="80" y="150"/>
                  </a:cubicBezTo>
                  <a:cubicBezTo>
                    <a:pt x="80" y="149"/>
                    <a:pt x="80" y="149"/>
                    <a:pt x="80" y="148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80" y="35"/>
                    <a:pt x="74" y="23"/>
                    <a:pt x="66" y="14"/>
                  </a:cubicBezTo>
                  <a:cubicBezTo>
                    <a:pt x="56" y="5"/>
                    <a:pt x="44" y="0"/>
                    <a:pt x="30" y="0"/>
                  </a:cubicBezTo>
                </a:path>
              </a:pathLst>
            </a:custGeom>
            <a:solidFill>
              <a:srgbClr val="E67B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68"/>
            <p:cNvSpPr/>
            <p:nvPr/>
          </p:nvSpPr>
          <p:spPr bwMode="auto">
            <a:xfrm>
              <a:off x="1919288" y="2389188"/>
              <a:ext cx="287338" cy="782638"/>
            </a:xfrm>
            <a:custGeom>
              <a:avLst/>
              <a:gdLst>
                <a:gd name="T0" fmla="*/ 7 w 206"/>
                <a:gd name="T1" fmla="*/ 226 h 561"/>
                <a:gd name="T2" fmla="*/ 83 w 206"/>
                <a:gd name="T3" fmla="*/ 15 h 561"/>
                <a:gd name="T4" fmla="*/ 175 w 206"/>
                <a:gd name="T5" fmla="*/ 47 h 561"/>
                <a:gd name="T6" fmla="*/ 191 w 206"/>
                <a:gd name="T7" fmla="*/ 80 h 561"/>
                <a:gd name="T8" fmla="*/ 136 w 206"/>
                <a:gd name="T9" fmla="*/ 224 h 561"/>
                <a:gd name="T10" fmla="*/ 206 w 206"/>
                <a:gd name="T11" fmla="*/ 529 h 561"/>
                <a:gd name="T12" fmla="*/ 137 w 206"/>
                <a:gd name="T13" fmla="*/ 557 h 561"/>
                <a:gd name="T14" fmla="*/ 16 w 206"/>
                <a:gd name="T15" fmla="*/ 453 h 561"/>
                <a:gd name="T16" fmla="*/ 7 w 206"/>
                <a:gd name="T17" fmla="*/ 226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" h="561">
                  <a:moveTo>
                    <a:pt x="7" y="226"/>
                  </a:moveTo>
                  <a:cubicBezTo>
                    <a:pt x="0" y="65"/>
                    <a:pt x="48" y="29"/>
                    <a:pt x="83" y="15"/>
                  </a:cubicBezTo>
                  <a:cubicBezTo>
                    <a:pt x="118" y="0"/>
                    <a:pt x="160" y="15"/>
                    <a:pt x="175" y="47"/>
                  </a:cubicBezTo>
                  <a:cubicBezTo>
                    <a:pt x="191" y="80"/>
                    <a:pt x="191" y="80"/>
                    <a:pt x="191" y="80"/>
                  </a:cubicBezTo>
                  <a:cubicBezTo>
                    <a:pt x="179" y="86"/>
                    <a:pt x="106" y="89"/>
                    <a:pt x="136" y="224"/>
                  </a:cubicBezTo>
                  <a:cubicBezTo>
                    <a:pt x="157" y="319"/>
                    <a:pt x="160" y="351"/>
                    <a:pt x="206" y="529"/>
                  </a:cubicBezTo>
                  <a:cubicBezTo>
                    <a:pt x="196" y="538"/>
                    <a:pt x="183" y="551"/>
                    <a:pt x="137" y="557"/>
                  </a:cubicBezTo>
                  <a:cubicBezTo>
                    <a:pt x="98" y="561"/>
                    <a:pt x="36" y="525"/>
                    <a:pt x="16" y="453"/>
                  </a:cubicBezTo>
                  <a:lnTo>
                    <a:pt x="7" y="226"/>
                  </a:lnTo>
                  <a:close/>
                </a:path>
              </a:pathLst>
            </a:custGeom>
            <a:solidFill>
              <a:srgbClr val="3636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83" name="Picture 69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5976" y="2444750"/>
              <a:ext cx="114300" cy="10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" name="Freeform 70"/>
            <p:cNvSpPr/>
            <p:nvPr/>
          </p:nvSpPr>
          <p:spPr bwMode="auto">
            <a:xfrm>
              <a:off x="2046288" y="2451100"/>
              <a:ext cx="438150" cy="415925"/>
            </a:xfrm>
            <a:custGeom>
              <a:avLst/>
              <a:gdLst>
                <a:gd name="T0" fmla="*/ 119 w 314"/>
                <a:gd name="T1" fmla="*/ 12 h 299"/>
                <a:gd name="T2" fmla="*/ 269 w 314"/>
                <a:gd name="T3" fmla="*/ 55 h 299"/>
                <a:gd name="T4" fmla="*/ 294 w 314"/>
                <a:gd name="T5" fmla="*/ 150 h 299"/>
                <a:gd name="T6" fmla="*/ 221 w 314"/>
                <a:gd name="T7" fmla="*/ 119 h 299"/>
                <a:gd name="T8" fmla="*/ 214 w 314"/>
                <a:gd name="T9" fmla="*/ 162 h 299"/>
                <a:gd name="T10" fmla="*/ 201 w 314"/>
                <a:gd name="T11" fmla="*/ 189 h 299"/>
                <a:gd name="T12" fmla="*/ 174 w 314"/>
                <a:gd name="T13" fmla="*/ 195 h 299"/>
                <a:gd name="T14" fmla="*/ 150 w 314"/>
                <a:gd name="T15" fmla="*/ 182 h 299"/>
                <a:gd name="T16" fmla="*/ 157 w 314"/>
                <a:gd name="T17" fmla="*/ 291 h 299"/>
                <a:gd name="T18" fmla="*/ 21 w 314"/>
                <a:gd name="T19" fmla="*/ 171 h 299"/>
                <a:gd name="T20" fmla="*/ 119 w 314"/>
                <a:gd name="T21" fmla="*/ 12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4" h="299">
                  <a:moveTo>
                    <a:pt x="119" y="12"/>
                  </a:moveTo>
                  <a:cubicBezTo>
                    <a:pt x="171" y="0"/>
                    <a:pt x="239" y="20"/>
                    <a:pt x="269" y="55"/>
                  </a:cubicBezTo>
                  <a:cubicBezTo>
                    <a:pt x="314" y="109"/>
                    <a:pt x="293" y="148"/>
                    <a:pt x="294" y="150"/>
                  </a:cubicBezTo>
                  <a:cubicBezTo>
                    <a:pt x="302" y="162"/>
                    <a:pt x="237" y="108"/>
                    <a:pt x="221" y="119"/>
                  </a:cubicBezTo>
                  <a:cubicBezTo>
                    <a:pt x="203" y="130"/>
                    <a:pt x="203" y="121"/>
                    <a:pt x="214" y="162"/>
                  </a:cubicBezTo>
                  <a:cubicBezTo>
                    <a:pt x="218" y="178"/>
                    <a:pt x="214" y="186"/>
                    <a:pt x="201" y="189"/>
                  </a:cubicBezTo>
                  <a:cubicBezTo>
                    <a:pt x="186" y="193"/>
                    <a:pt x="174" y="195"/>
                    <a:pt x="174" y="195"/>
                  </a:cubicBezTo>
                  <a:cubicBezTo>
                    <a:pt x="174" y="195"/>
                    <a:pt x="146" y="172"/>
                    <a:pt x="150" y="182"/>
                  </a:cubicBezTo>
                  <a:cubicBezTo>
                    <a:pt x="183" y="279"/>
                    <a:pt x="157" y="291"/>
                    <a:pt x="157" y="291"/>
                  </a:cubicBezTo>
                  <a:cubicBezTo>
                    <a:pt x="131" y="299"/>
                    <a:pt x="41" y="246"/>
                    <a:pt x="21" y="171"/>
                  </a:cubicBezTo>
                  <a:cubicBezTo>
                    <a:pt x="0" y="96"/>
                    <a:pt x="36" y="31"/>
                    <a:pt x="119" y="12"/>
                  </a:cubicBezTo>
                  <a:close/>
                </a:path>
              </a:pathLst>
            </a:custGeom>
            <a:solidFill>
              <a:srgbClr val="3636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71"/>
            <p:cNvSpPr/>
            <p:nvPr/>
          </p:nvSpPr>
          <p:spPr bwMode="auto">
            <a:xfrm>
              <a:off x="2193926" y="2566988"/>
              <a:ext cx="265113" cy="355600"/>
            </a:xfrm>
            <a:custGeom>
              <a:avLst/>
              <a:gdLst>
                <a:gd name="T0" fmla="*/ 109 w 190"/>
                <a:gd name="T1" fmla="*/ 11 h 256"/>
                <a:gd name="T2" fmla="*/ 188 w 190"/>
                <a:gd name="T3" fmla="*/ 55 h 256"/>
                <a:gd name="T4" fmla="*/ 182 w 190"/>
                <a:gd name="T5" fmla="*/ 152 h 256"/>
                <a:gd name="T6" fmla="*/ 145 w 190"/>
                <a:gd name="T7" fmla="*/ 236 h 256"/>
                <a:gd name="T8" fmla="*/ 35 w 190"/>
                <a:gd name="T9" fmla="*/ 208 h 256"/>
                <a:gd name="T10" fmla="*/ 28 w 190"/>
                <a:gd name="T11" fmla="*/ 143 h 256"/>
                <a:gd name="T12" fmla="*/ 35 w 190"/>
                <a:gd name="T13" fmla="*/ 102 h 256"/>
                <a:gd name="T14" fmla="*/ 109 w 190"/>
                <a:gd name="T15" fmla="*/ 1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256">
                  <a:moveTo>
                    <a:pt x="109" y="11"/>
                  </a:moveTo>
                  <a:cubicBezTo>
                    <a:pt x="179" y="0"/>
                    <a:pt x="185" y="18"/>
                    <a:pt x="188" y="55"/>
                  </a:cubicBezTo>
                  <a:cubicBezTo>
                    <a:pt x="190" y="85"/>
                    <a:pt x="182" y="152"/>
                    <a:pt x="182" y="152"/>
                  </a:cubicBezTo>
                  <a:cubicBezTo>
                    <a:pt x="176" y="193"/>
                    <a:pt x="163" y="223"/>
                    <a:pt x="145" y="236"/>
                  </a:cubicBezTo>
                  <a:cubicBezTo>
                    <a:pt x="116" y="256"/>
                    <a:pt x="78" y="246"/>
                    <a:pt x="35" y="208"/>
                  </a:cubicBezTo>
                  <a:cubicBezTo>
                    <a:pt x="0" y="177"/>
                    <a:pt x="30" y="148"/>
                    <a:pt x="28" y="143"/>
                  </a:cubicBezTo>
                  <a:cubicBezTo>
                    <a:pt x="28" y="143"/>
                    <a:pt x="30" y="117"/>
                    <a:pt x="35" y="102"/>
                  </a:cubicBezTo>
                  <a:cubicBezTo>
                    <a:pt x="42" y="80"/>
                    <a:pt x="72" y="17"/>
                    <a:pt x="109" y="11"/>
                  </a:cubicBezTo>
                  <a:close/>
                </a:path>
              </a:pathLst>
            </a:custGeom>
            <a:solidFill>
              <a:srgbClr val="F2B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72"/>
            <p:cNvSpPr/>
            <p:nvPr/>
          </p:nvSpPr>
          <p:spPr bwMode="auto">
            <a:xfrm>
              <a:off x="2233613" y="2516188"/>
              <a:ext cx="161925" cy="234950"/>
            </a:xfrm>
            <a:custGeom>
              <a:avLst/>
              <a:gdLst>
                <a:gd name="T0" fmla="*/ 70 w 117"/>
                <a:gd name="T1" fmla="*/ 20 h 169"/>
                <a:gd name="T2" fmla="*/ 105 w 117"/>
                <a:gd name="T3" fmla="*/ 0 h 169"/>
                <a:gd name="T4" fmla="*/ 116 w 117"/>
                <a:gd name="T5" fmla="*/ 60 h 169"/>
                <a:gd name="T6" fmla="*/ 0 w 117"/>
                <a:gd name="T7" fmla="*/ 168 h 169"/>
                <a:gd name="T8" fmla="*/ 70 w 117"/>
                <a:gd name="T9" fmla="*/ 2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69">
                  <a:moveTo>
                    <a:pt x="70" y="20"/>
                  </a:moveTo>
                  <a:cubicBezTo>
                    <a:pt x="105" y="0"/>
                    <a:pt x="105" y="0"/>
                    <a:pt x="105" y="0"/>
                  </a:cubicBezTo>
                  <a:cubicBezTo>
                    <a:pt x="105" y="0"/>
                    <a:pt x="117" y="33"/>
                    <a:pt x="116" y="60"/>
                  </a:cubicBezTo>
                  <a:cubicBezTo>
                    <a:pt x="111" y="169"/>
                    <a:pt x="0" y="168"/>
                    <a:pt x="0" y="168"/>
                  </a:cubicBezTo>
                  <a:cubicBezTo>
                    <a:pt x="92" y="144"/>
                    <a:pt x="70" y="20"/>
                    <a:pt x="70" y="20"/>
                  </a:cubicBezTo>
                  <a:close/>
                </a:path>
              </a:pathLst>
            </a:custGeom>
            <a:solidFill>
              <a:srgbClr val="3636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73"/>
            <p:cNvSpPr/>
            <p:nvPr/>
          </p:nvSpPr>
          <p:spPr bwMode="auto">
            <a:xfrm>
              <a:off x="2154238" y="2682875"/>
              <a:ext cx="109538" cy="122238"/>
            </a:xfrm>
            <a:custGeom>
              <a:avLst/>
              <a:gdLst>
                <a:gd name="T0" fmla="*/ 22 w 78"/>
                <a:gd name="T1" fmla="*/ 10 h 87"/>
                <a:gd name="T2" fmla="*/ 63 w 78"/>
                <a:gd name="T3" fmla="*/ 29 h 87"/>
                <a:gd name="T4" fmla="*/ 74 w 78"/>
                <a:gd name="T5" fmla="*/ 77 h 87"/>
                <a:gd name="T6" fmla="*/ 41 w 78"/>
                <a:gd name="T7" fmla="*/ 74 h 87"/>
                <a:gd name="T8" fmla="*/ 24 w 78"/>
                <a:gd name="T9" fmla="*/ 60 h 87"/>
                <a:gd name="T10" fmla="*/ 22 w 78"/>
                <a:gd name="T11" fmla="*/ 1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7">
                  <a:moveTo>
                    <a:pt x="22" y="10"/>
                  </a:moveTo>
                  <a:cubicBezTo>
                    <a:pt x="45" y="0"/>
                    <a:pt x="63" y="29"/>
                    <a:pt x="63" y="29"/>
                  </a:cubicBezTo>
                  <a:cubicBezTo>
                    <a:pt x="63" y="29"/>
                    <a:pt x="68" y="61"/>
                    <a:pt x="74" y="77"/>
                  </a:cubicBezTo>
                  <a:cubicBezTo>
                    <a:pt x="78" y="87"/>
                    <a:pt x="53" y="85"/>
                    <a:pt x="41" y="74"/>
                  </a:cubicBezTo>
                  <a:cubicBezTo>
                    <a:pt x="40" y="73"/>
                    <a:pt x="25" y="61"/>
                    <a:pt x="24" y="60"/>
                  </a:cubicBezTo>
                  <a:cubicBezTo>
                    <a:pt x="10" y="46"/>
                    <a:pt x="0" y="21"/>
                    <a:pt x="22" y="10"/>
                  </a:cubicBezTo>
                  <a:close/>
                </a:path>
              </a:pathLst>
            </a:custGeom>
            <a:solidFill>
              <a:srgbClr val="F2B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318760" y="1257300"/>
            <a:ext cx="531495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kern="0" dirty="0"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因为时间比较紧张，所以在系统的容错性做的不好，可能会卡死掉；</a:t>
            </a:r>
            <a:endParaRPr lang="zh-CN" altLang="en-US" sz="2000" kern="0" dirty="0">
              <a:latin typeface="字魂58号-创中黑-Regular" panose="00000500000000000000" pitchFamily="2" charset="-122"/>
              <a:ea typeface="字魂58号-创中黑-Regular" panose="00000500000000000000" pitchFamily="2" charset="-122"/>
              <a:cs typeface="+mn-ea"/>
              <a:sym typeface="字魂58号-创中黑-Regular" panose="00000500000000000000" pitchFamily="2" charset="-122"/>
            </a:endParaRPr>
          </a:p>
          <a:p>
            <a:r>
              <a:rPr lang="zh-CN" altLang="en-US" sz="2000" kern="0" dirty="0"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系统要运行汲取学习算法， 建议电脑性能，特别是</a:t>
            </a:r>
            <a:r>
              <a:rPr lang="en-US" altLang="zh-CN" sz="2000" kern="0" dirty="0"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CPU</a:t>
            </a:r>
            <a:r>
              <a:rPr lang="zh-CN" altLang="en-US" sz="2000" kern="0" dirty="0"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性能要好一些</a:t>
            </a:r>
            <a:endParaRPr lang="zh-CN" altLang="en-US" sz="2000" kern="0" dirty="0">
              <a:latin typeface="字魂58号-创中黑-Regular" panose="00000500000000000000" pitchFamily="2" charset="-122"/>
              <a:ea typeface="字魂58号-创中黑-Regular" panose="00000500000000000000" pitchFamily="2" charset="-122"/>
              <a:cs typeface="+mn-ea"/>
              <a:sym typeface="字魂58号-创中黑-Regular" panose="00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82005" y="3714115"/>
            <a:ext cx="53149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kern="0" dirty="0">
                <a:latin typeface="字魂58号-创中黑-Regular" panose="00000500000000000000" pitchFamily="2" charset="-122"/>
                <a:ea typeface="字魂58号-创中黑-Regular" panose="00000500000000000000" pitchFamily="2" charset="-122"/>
                <a:cs typeface="+mn-ea"/>
                <a:sym typeface="字魂58号-创中黑-Regular" panose="00000500000000000000" pitchFamily="2" charset="-122"/>
              </a:rPr>
              <a:t>重启大法好</a:t>
            </a:r>
            <a:endParaRPr lang="zh-CN" altLang="en-US" sz="3200" kern="0" dirty="0">
              <a:latin typeface="字魂58号-创中黑-Regular" panose="00000500000000000000" pitchFamily="2" charset="-122"/>
              <a:ea typeface="字魂58号-创中黑-Regular" panose="00000500000000000000" pitchFamily="2" charset="-122"/>
              <a:cs typeface="+mn-ea"/>
              <a:sym typeface="字魂58号-创中黑-Regular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2.9"/>
</p:tagLst>
</file>

<file path=ppt/tags/tag2.xml><?xml version="1.0" encoding="utf-8"?>
<p:tagLst xmlns:p="http://schemas.openxmlformats.org/presentationml/2006/main">
  <p:tag name="PA" val="v5.2.9"/>
</p:tagLst>
</file>

<file path=ppt/tags/tag3.xml><?xml version="1.0" encoding="utf-8"?>
<p:tagLst xmlns:p="http://schemas.openxmlformats.org/presentationml/2006/main">
  <p:tag name="PA" val="v5.2.9"/>
</p:tagLst>
</file>

<file path=ppt/tags/tag4.xml><?xml version="1.0" encoding="utf-8"?>
<p:tagLst xmlns:p="http://schemas.openxmlformats.org/presentationml/2006/main">
  <p:tag name="PA" val="v5.2.9"/>
</p:tagLst>
</file>

<file path=ppt/tags/tag5.xml><?xml version="1.0" encoding="utf-8"?>
<p:tagLst xmlns:p="http://schemas.openxmlformats.org/presentationml/2006/main">
  <p:tag name="PA" val="v5.2.9"/>
</p:tagLst>
</file>

<file path=ppt/tags/tag6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3">
      <a:majorFont>
        <a:latin typeface="字魂58号-创中黑-Regular"/>
        <a:ea typeface="字魂59号-创粗黑"/>
        <a:cs typeface=""/>
      </a:majorFont>
      <a:minorFont>
        <a:latin typeface="字魂58号-创中黑-Regular"/>
        <a:ea typeface="字魂58号-创中黑-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828</Words>
  <Application>WPS 演示</Application>
  <PresentationFormat>宽屏</PresentationFormat>
  <Paragraphs>68</Paragraphs>
  <Slides>7</Slides>
  <Notes>4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字魂58号-创中黑-Regular</vt:lpstr>
      <vt:lpstr>字魂58号-创中黑-Regular</vt:lpstr>
      <vt:lpstr>黑体</vt:lpstr>
      <vt:lpstr>字魂59号-创粗黑</vt:lpstr>
      <vt:lpstr>微软雅黑</vt:lpstr>
      <vt:lpstr>Arial Unicode MS</vt:lpstr>
      <vt:lpstr>等线</vt:lpstr>
      <vt:lpstr>3_Office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Thinkpad</dc:creator>
  <cp:lastModifiedBy>Petit</cp:lastModifiedBy>
  <cp:revision>1328</cp:revision>
  <dcterms:created xsi:type="dcterms:W3CDTF">2020-04-16T08:01:00Z</dcterms:created>
  <dcterms:modified xsi:type="dcterms:W3CDTF">2021-06-02T08:06:56Z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