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0F1F-3927-42DA-A1AE-27A38A84E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4B7BD-5470-4772-B227-5A4557ED2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D3E98-A7A7-4D24-878D-39381ED6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F9FC-74B1-4325-9F01-2CF43ED3B27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AB16F-6E4A-4E89-9142-FA49A3E9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E422-0F6C-4DC7-B08C-9C2CFF05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99AC-072E-4B1E-B666-06696394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8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8655-062A-48C9-B54B-02395B3F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B6398-DEEC-4C57-893C-369DDC921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16742-CD3A-42C1-A4F7-A8CE0554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F9FC-74B1-4325-9F01-2CF43ED3B27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E803-7032-4846-8135-7AB67B65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88B8-3789-462D-BA43-77E038D1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99AC-072E-4B1E-B666-06696394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5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0D011-0F5D-438A-BA45-A0260445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EF013-7C41-4D51-8A20-FB5D300D5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842C-FDC1-41B7-BB67-DECF128A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F9FC-74B1-4325-9F01-2CF43ED3B27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E1F5-4E62-463A-82A9-31A39CFB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3552-CE8F-4FAA-803A-C6C0B3FA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99AC-072E-4B1E-B666-06696394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7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8EB4-2730-4042-A80E-075BBAE6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CF2-F545-4FA3-9F81-7B9025C0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AA09F-F2EF-48FB-AC31-9251E34D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F9FC-74B1-4325-9F01-2CF43ED3B27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C0FE-7676-46C8-B53A-E076F8C6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7DA1D-2B7E-4325-8F22-D6F57DE0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99AC-072E-4B1E-B666-06696394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1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F9BB-194F-4F71-AB10-38EF46C9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BC358-18FD-42F9-A2CF-62724CC51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9A26-AB0E-42AE-8673-E46982A0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F9FC-74B1-4325-9F01-2CF43ED3B27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54328-1FDC-40AA-B5C3-25CF3D17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7CCF8-49A9-40F2-A015-0F99D430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99AC-072E-4B1E-B666-06696394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D7A0-1806-4546-9E26-24157A6B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093D-C7DC-4265-A3E7-6A422963C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32587-117B-410B-9507-2D2EA4466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FD75A-7494-4ED6-8469-47E748CA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F9FC-74B1-4325-9F01-2CF43ED3B27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02352-3994-4D38-837B-EB8AA7DE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4147B-9094-4DE1-A178-C45FE752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99AC-072E-4B1E-B666-06696394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A3D9-F030-4611-8261-E06157FF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259C6-14DB-4EED-A431-33E88446C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36C98-04A3-4BCD-9A10-587720BC9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E0F14-2606-44BA-B835-E09DAAA12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A4443-93DA-4857-9B1A-BD5AFD00C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02B71-FA24-44B2-A9A1-BED105BA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F9FC-74B1-4325-9F01-2CF43ED3B27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17DD4-B98D-47B8-A143-4EC5B77A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4910A-9719-4AE6-B971-F89F0714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99AC-072E-4B1E-B666-06696394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1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06F1-72B8-4BE4-9004-FD103BDD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91120-C666-4167-98CE-3E7748D3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F9FC-74B1-4325-9F01-2CF43ED3B27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ACD8E-7997-4CFF-8410-2E6F14C0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0169E-AE55-44AC-91E8-3FFC269E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99AC-072E-4B1E-B666-06696394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DFE5F-146A-4FB8-9424-4588CDAE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F9FC-74B1-4325-9F01-2CF43ED3B27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A5E85-42CA-4473-BE16-EF232EDE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F085-CB97-4B48-87FA-25F80B5E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99AC-072E-4B1E-B666-06696394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0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77C5-64DF-4C0D-A9F6-0CEF112A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240A6-DAC0-4187-9213-92A4704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B067A-9F98-49C0-8979-92BC655DB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684F0-1B82-4FD6-A559-ABE705AF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F9FC-74B1-4325-9F01-2CF43ED3B27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7F7B1-0F9D-4467-B920-574B1E62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E3C7-B265-48F1-B5D0-DCF6D241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99AC-072E-4B1E-B666-06696394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9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262A-CA34-425C-8E30-2C45B1CD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4E8E4-E4E6-4617-B210-FEBB5442D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48D30-A642-4CCB-A010-C748AFDB0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5D93A-CE8E-4411-AC04-B8CD6841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F9FC-74B1-4325-9F01-2CF43ED3B27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F6589-1684-48E6-B6B4-D8FE19CB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7F315-7E06-4BB5-B703-67D6023C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99AC-072E-4B1E-B666-06696394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835D1-F73D-4F4F-9201-8DAB54AC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D321D-304C-4D74-9799-18EB4665C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AFDC-1074-4490-AA79-8B9445400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F9FC-74B1-4325-9F01-2CF43ED3B27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07709-DF86-4550-A6B2-A6BE7EF2B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C99C-B3BD-45BC-A8B3-71BD1BA8B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B99AC-072E-4B1E-B666-06696394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F43-6058-47F4-A6E0-2F88D7BF3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E202C-54DF-492C-95E0-2CA1F1250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Tran</dc:creator>
  <cp:lastModifiedBy>Jennifer Tran</cp:lastModifiedBy>
  <cp:revision>5</cp:revision>
  <dcterms:created xsi:type="dcterms:W3CDTF">2018-12-25T15:30:21Z</dcterms:created>
  <dcterms:modified xsi:type="dcterms:W3CDTF">2018-12-26T01:09:59Z</dcterms:modified>
</cp:coreProperties>
</file>