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15640" y="548640"/>
            <a:ext cx="10167840" cy="1179360"/>
          </a:xfrm>
          <a:prstGeom prst="rect">
            <a:avLst/>
          </a:prstGeom>
        </p:spPr>
        <p:txBody>
          <a:bodyPr lIns="0" rIns="0" tIns="0" bIns="0" anchor="ctr"/>
          <a:p>
            <a:endParaRPr b="0" lang="it-IT" sz="1800" spc="-1" strike="noStrike">
              <a:solidFill>
                <a:srgbClr val="000000"/>
              </a:solidFill>
              <a:latin typeface="Avenir Next LT Pro"/>
            </a:endParaRPr>
          </a:p>
        </p:txBody>
      </p:sp>
      <p:sp>
        <p:nvSpPr>
          <p:cNvPr id="29" name="PlaceHolder 2"/>
          <p:cNvSpPr>
            <a:spLocks noGrp="1"/>
          </p:cNvSpPr>
          <p:nvPr>
            <p:ph type="body"/>
          </p:nvPr>
        </p:nvSpPr>
        <p:spPr>
          <a:xfrm>
            <a:off x="1115640" y="2477880"/>
            <a:ext cx="1016784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30" name="PlaceHolder 3"/>
          <p:cNvSpPr>
            <a:spLocks noGrp="1"/>
          </p:cNvSpPr>
          <p:nvPr>
            <p:ph type="body"/>
          </p:nvPr>
        </p:nvSpPr>
        <p:spPr>
          <a:xfrm>
            <a:off x="1115640" y="4407480"/>
            <a:ext cx="1016784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115640" y="548640"/>
            <a:ext cx="10167840" cy="1179360"/>
          </a:xfrm>
          <a:prstGeom prst="rect">
            <a:avLst/>
          </a:prstGeom>
        </p:spPr>
        <p:txBody>
          <a:bodyPr lIns="0" rIns="0" tIns="0" bIns="0" anchor="ctr"/>
          <a:p>
            <a:endParaRPr b="0" lang="it-IT" sz="1800" spc="-1" strike="noStrike">
              <a:solidFill>
                <a:srgbClr val="000000"/>
              </a:solidFill>
              <a:latin typeface="Avenir Next LT Pro"/>
            </a:endParaRPr>
          </a:p>
        </p:txBody>
      </p:sp>
      <p:sp>
        <p:nvSpPr>
          <p:cNvPr id="32" name="PlaceHolder 2"/>
          <p:cNvSpPr>
            <a:spLocks noGrp="1"/>
          </p:cNvSpPr>
          <p:nvPr>
            <p:ph type="body"/>
          </p:nvPr>
        </p:nvSpPr>
        <p:spPr>
          <a:xfrm>
            <a:off x="1115640" y="2477880"/>
            <a:ext cx="496188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33" name="PlaceHolder 3"/>
          <p:cNvSpPr>
            <a:spLocks noGrp="1"/>
          </p:cNvSpPr>
          <p:nvPr>
            <p:ph type="body"/>
          </p:nvPr>
        </p:nvSpPr>
        <p:spPr>
          <a:xfrm>
            <a:off x="6325920" y="2477880"/>
            <a:ext cx="496188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34" name="PlaceHolder 4"/>
          <p:cNvSpPr>
            <a:spLocks noGrp="1"/>
          </p:cNvSpPr>
          <p:nvPr>
            <p:ph type="body"/>
          </p:nvPr>
        </p:nvSpPr>
        <p:spPr>
          <a:xfrm>
            <a:off x="1115640" y="4407480"/>
            <a:ext cx="496188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35" name="PlaceHolder 5"/>
          <p:cNvSpPr>
            <a:spLocks noGrp="1"/>
          </p:cNvSpPr>
          <p:nvPr>
            <p:ph type="body"/>
          </p:nvPr>
        </p:nvSpPr>
        <p:spPr>
          <a:xfrm>
            <a:off x="6325920" y="4407480"/>
            <a:ext cx="496188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15640" y="548640"/>
            <a:ext cx="10167840" cy="1179360"/>
          </a:xfrm>
          <a:prstGeom prst="rect">
            <a:avLst/>
          </a:prstGeom>
        </p:spPr>
        <p:txBody>
          <a:bodyPr lIns="0" rIns="0" tIns="0" bIns="0" anchor="ctr"/>
          <a:p>
            <a:endParaRPr b="0" lang="it-IT" sz="1800" spc="-1" strike="noStrike">
              <a:solidFill>
                <a:srgbClr val="000000"/>
              </a:solidFill>
              <a:latin typeface="Avenir Next LT Pro"/>
            </a:endParaRPr>
          </a:p>
        </p:txBody>
      </p:sp>
      <p:sp>
        <p:nvSpPr>
          <p:cNvPr id="37" name="PlaceHolder 2"/>
          <p:cNvSpPr>
            <a:spLocks noGrp="1"/>
          </p:cNvSpPr>
          <p:nvPr>
            <p:ph type="body"/>
          </p:nvPr>
        </p:nvSpPr>
        <p:spPr>
          <a:xfrm>
            <a:off x="1115640" y="2477880"/>
            <a:ext cx="327384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38" name="PlaceHolder 3"/>
          <p:cNvSpPr>
            <a:spLocks noGrp="1"/>
          </p:cNvSpPr>
          <p:nvPr>
            <p:ph type="body"/>
          </p:nvPr>
        </p:nvSpPr>
        <p:spPr>
          <a:xfrm>
            <a:off x="4553640" y="2477880"/>
            <a:ext cx="327384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39" name="PlaceHolder 4"/>
          <p:cNvSpPr>
            <a:spLocks noGrp="1"/>
          </p:cNvSpPr>
          <p:nvPr>
            <p:ph type="body"/>
          </p:nvPr>
        </p:nvSpPr>
        <p:spPr>
          <a:xfrm>
            <a:off x="7991640" y="2477880"/>
            <a:ext cx="327384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40" name="PlaceHolder 5"/>
          <p:cNvSpPr>
            <a:spLocks noGrp="1"/>
          </p:cNvSpPr>
          <p:nvPr>
            <p:ph type="body"/>
          </p:nvPr>
        </p:nvSpPr>
        <p:spPr>
          <a:xfrm>
            <a:off x="1115640" y="4407480"/>
            <a:ext cx="327384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41" name="PlaceHolder 6"/>
          <p:cNvSpPr>
            <a:spLocks noGrp="1"/>
          </p:cNvSpPr>
          <p:nvPr>
            <p:ph type="body"/>
          </p:nvPr>
        </p:nvSpPr>
        <p:spPr>
          <a:xfrm>
            <a:off x="4553640" y="4407480"/>
            <a:ext cx="327384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42" name="PlaceHolder 7"/>
          <p:cNvSpPr>
            <a:spLocks noGrp="1"/>
          </p:cNvSpPr>
          <p:nvPr>
            <p:ph type="body"/>
          </p:nvPr>
        </p:nvSpPr>
        <p:spPr>
          <a:xfrm>
            <a:off x="7991640" y="4407480"/>
            <a:ext cx="327384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1115640" y="548640"/>
            <a:ext cx="10167840" cy="1179360"/>
          </a:xfrm>
          <a:prstGeom prst="rect">
            <a:avLst/>
          </a:prstGeom>
        </p:spPr>
        <p:txBody>
          <a:bodyPr lIns="0" rIns="0" tIns="0" bIns="0" anchor="ctr"/>
          <a:p>
            <a:endParaRPr b="0" lang="it-IT" sz="1800" spc="-1" strike="noStrike">
              <a:solidFill>
                <a:srgbClr val="000000"/>
              </a:solidFill>
              <a:latin typeface="Avenir Next LT Pro"/>
            </a:endParaRPr>
          </a:p>
        </p:txBody>
      </p:sp>
      <p:sp>
        <p:nvSpPr>
          <p:cNvPr id="52" name="PlaceHolder 2"/>
          <p:cNvSpPr>
            <a:spLocks noGrp="1"/>
          </p:cNvSpPr>
          <p:nvPr>
            <p:ph type="subTitle"/>
          </p:nvPr>
        </p:nvSpPr>
        <p:spPr>
          <a:xfrm>
            <a:off x="1115640" y="2477880"/>
            <a:ext cx="10167840" cy="3693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115640" y="548640"/>
            <a:ext cx="10167840" cy="1179360"/>
          </a:xfrm>
          <a:prstGeom prst="rect">
            <a:avLst/>
          </a:prstGeom>
        </p:spPr>
        <p:txBody>
          <a:bodyPr lIns="0" rIns="0" tIns="0" bIns="0" anchor="ctr"/>
          <a:p>
            <a:endParaRPr b="0" lang="it-IT" sz="1800" spc="-1" strike="noStrike">
              <a:solidFill>
                <a:srgbClr val="000000"/>
              </a:solidFill>
              <a:latin typeface="Avenir Next LT Pro"/>
            </a:endParaRPr>
          </a:p>
        </p:txBody>
      </p:sp>
      <p:sp>
        <p:nvSpPr>
          <p:cNvPr id="54" name="PlaceHolder 2"/>
          <p:cNvSpPr>
            <a:spLocks noGrp="1"/>
          </p:cNvSpPr>
          <p:nvPr>
            <p:ph type="body"/>
          </p:nvPr>
        </p:nvSpPr>
        <p:spPr>
          <a:xfrm>
            <a:off x="1115640" y="2477880"/>
            <a:ext cx="10167840" cy="369396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115640" y="548640"/>
            <a:ext cx="10167840" cy="1179360"/>
          </a:xfrm>
          <a:prstGeom prst="rect">
            <a:avLst/>
          </a:prstGeom>
        </p:spPr>
        <p:txBody>
          <a:bodyPr lIns="0" rIns="0" tIns="0" bIns="0" anchor="ctr"/>
          <a:p>
            <a:endParaRPr b="0" lang="it-IT" sz="1800" spc="-1" strike="noStrike">
              <a:solidFill>
                <a:srgbClr val="000000"/>
              </a:solidFill>
              <a:latin typeface="Avenir Next LT Pro"/>
            </a:endParaRPr>
          </a:p>
        </p:txBody>
      </p:sp>
      <p:sp>
        <p:nvSpPr>
          <p:cNvPr id="56" name="PlaceHolder 2"/>
          <p:cNvSpPr>
            <a:spLocks noGrp="1"/>
          </p:cNvSpPr>
          <p:nvPr>
            <p:ph type="body"/>
          </p:nvPr>
        </p:nvSpPr>
        <p:spPr>
          <a:xfrm>
            <a:off x="1115640" y="2477880"/>
            <a:ext cx="4961880" cy="369396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57" name="PlaceHolder 3"/>
          <p:cNvSpPr>
            <a:spLocks noGrp="1"/>
          </p:cNvSpPr>
          <p:nvPr>
            <p:ph type="body"/>
          </p:nvPr>
        </p:nvSpPr>
        <p:spPr>
          <a:xfrm>
            <a:off x="6325920" y="2477880"/>
            <a:ext cx="4961880" cy="369396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1115640" y="548640"/>
            <a:ext cx="10167840" cy="1179360"/>
          </a:xfrm>
          <a:prstGeom prst="rect">
            <a:avLst/>
          </a:prstGeom>
        </p:spPr>
        <p:txBody>
          <a:bodyPr lIns="0" rIns="0" tIns="0" bIns="0" anchor="ctr"/>
          <a:p>
            <a:endParaRPr b="0" lang="it-IT" sz="1800" spc="-1" strike="noStrike">
              <a:solidFill>
                <a:srgbClr val="000000"/>
              </a:solidFill>
              <a:latin typeface="Avenir Next LT Pro"/>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1115640" y="548640"/>
            <a:ext cx="10167840" cy="5468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115640" y="548640"/>
            <a:ext cx="10167840" cy="1179360"/>
          </a:xfrm>
          <a:prstGeom prst="rect">
            <a:avLst/>
          </a:prstGeom>
        </p:spPr>
        <p:txBody>
          <a:bodyPr lIns="0" rIns="0" tIns="0" bIns="0" anchor="ctr"/>
          <a:p>
            <a:endParaRPr b="0" lang="it-IT" sz="1800" spc="-1" strike="noStrike">
              <a:solidFill>
                <a:srgbClr val="000000"/>
              </a:solidFill>
              <a:latin typeface="Avenir Next LT Pro"/>
            </a:endParaRPr>
          </a:p>
        </p:txBody>
      </p:sp>
      <p:sp>
        <p:nvSpPr>
          <p:cNvPr id="61" name="PlaceHolder 2"/>
          <p:cNvSpPr>
            <a:spLocks noGrp="1"/>
          </p:cNvSpPr>
          <p:nvPr>
            <p:ph type="body"/>
          </p:nvPr>
        </p:nvSpPr>
        <p:spPr>
          <a:xfrm>
            <a:off x="1115640" y="2477880"/>
            <a:ext cx="496188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62" name="PlaceHolder 3"/>
          <p:cNvSpPr>
            <a:spLocks noGrp="1"/>
          </p:cNvSpPr>
          <p:nvPr>
            <p:ph type="body"/>
          </p:nvPr>
        </p:nvSpPr>
        <p:spPr>
          <a:xfrm>
            <a:off x="6325920" y="2477880"/>
            <a:ext cx="4961880" cy="369396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63" name="PlaceHolder 4"/>
          <p:cNvSpPr>
            <a:spLocks noGrp="1"/>
          </p:cNvSpPr>
          <p:nvPr>
            <p:ph type="body"/>
          </p:nvPr>
        </p:nvSpPr>
        <p:spPr>
          <a:xfrm>
            <a:off x="1115640" y="4407480"/>
            <a:ext cx="496188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115640" y="548640"/>
            <a:ext cx="10167840" cy="1179360"/>
          </a:xfrm>
          <a:prstGeom prst="rect">
            <a:avLst/>
          </a:prstGeom>
        </p:spPr>
        <p:txBody>
          <a:bodyPr lIns="0" rIns="0" tIns="0" bIns="0" anchor="ctr"/>
          <a:p>
            <a:endParaRPr b="0" lang="it-IT" sz="1800" spc="-1" strike="noStrike">
              <a:solidFill>
                <a:srgbClr val="000000"/>
              </a:solidFill>
              <a:latin typeface="Avenir Next LT Pro"/>
            </a:endParaRPr>
          </a:p>
        </p:txBody>
      </p:sp>
      <p:sp>
        <p:nvSpPr>
          <p:cNvPr id="8" name="PlaceHolder 2"/>
          <p:cNvSpPr>
            <a:spLocks noGrp="1"/>
          </p:cNvSpPr>
          <p:nvPr>
            <p:ph type="subTitle"/>
          </p:nvPr>
        </p:nvSpPr>
        <p:spPr>
          <a:xfrm>
            <a:off x="1115640" y="2477880"/>
            <a:ext cx="10167840" cy="3693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115640" y="548640"/>
            <a:ext cx="10167840" cy="1179360"/>
          </a:xfrm>
          <a:prstGeom prst="rect">
            <a:avLst/>
          </a:prstGeom>
        </p:spPr>
        <p:txBody>
          <a:bodyPr lIns="0" rIns="0" tIns="0" bIns="0" anchor="ctr"/>
          <a:p>
            <a:endParaRPr b="0" lang="it-IT" sz="1800" spc="-1" strike="noStrike">
              <a:solidFill>
                <a:srgbClr val="000000"/>
              </a:solidFill>
              <a:latin typeface="Avenir Next LT Pro"/>
            </a:endParaRPr>
          </a:p>
        </p:txBody>
      </p:sp>
      <p:sp>
        <p:nvSpPr>
          <p:cNvPr id="65" name="PlaceHolder 2"/>
          <p:cNvSpPr>
            <a:spLocks noGrp="1"/>
          </p:cNvSpPr>
          <p:nvPr>
            <p:ph type="body"/>
          </p:nvPr>
        </p:nvSpPr>
        <p:spPr>
          <a:xfrm>
            <a:off x="1115640" y="2477880"/>
            <a:ext cx="4961880" cy="369396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66" name="PlaceHolder 3"/>
          <p:cNvSpPr>
            <a:spLocks noGrp="1"/>
          </p:cNvSpPr>
          <p:nvPr>
            <p:ph type="body"/>
          </p:nvPr>
        </p:nvSpPr>
        <p:spPr>
          <a:xfrm>
            <a:off x="6325920" y="2477880"/>
            <a:ext cx="496188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67" name="PlaceHolder 4"/>
          <p:cNvSpPr>
            <a:spLocks noGrp="1"/>
          </p:cNvSpPr>
          <p:nvPr>
            <p:ph type="body"/>
          </p:nvPr>
        </p:nvSpPr>
        <p:spPr>
          <a:xfrm>
            <a:off x="6325920" y="4407480"/>
            <a:ext cx="496188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115640" y="548640"/>
            <a:ext cx="10167840" cy="1179360"/>
          </a:xfrm>
          <a:prstGeom prst="rect">
            <a:avLst/>
          </a:prstGeom>
        </p:spPr>
        <p:txBody>
          <a:bodyPr lIns="0" rIns="0" tIns="0" bIns="0" anchor="ctr"/>
          <a:p>
            <a:endParaRPr b="0" lang="it-IT" sz="1800" spc="-1" strike="noStrike">
              <a:solidFill>
                <a:srgbClr val="000000"/>
              </a:solidFill>
              <a:latin typeface="Avenir Next LT Pro"/>
            </a:endParaRPr>
          </a:p>
        </p:txBody>
      </p:sp>
      <p:sp>
        <p:nvSpPr>
          <p:cNvPr id="69" name="PlaceHolder 2"/>
          <p:cNvSpPr>
            <a:spLocks noGrp="1"/>
          </p:cNvSpPr>
          <p:nvPr>
            <p:ph type="body"/>
          </p:nvPr>
        </p:nvSpPr>
        <p:spPr>
          <a:xfrm>
            <a:off x="1115640" y="2477880"/>
            <a:ext cx="496188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70" name="PlaceHolder 3"/>
          <p:cNvSpPr>
            <a:spLocks noGrp="1"/>
          </p:cNvSpPr>
          <p:nvPr>
            <p:ph type="body"/>
          </p:nvPr>
        </p:nvSpPr>
        <p:spPr>
          <a:xfrm>
            <a:off x="6325920" y="2477880"/>
            <a:ext cx="496188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71" name="PlaceHolder 4"/>
          <p:cNvSpPr>
            <a:spLocks noGrp="1"/>
          </p:cNvSpPr>
          <p:nvPr>
            <p:ph type="body"/>
          </p:nvPr>
        </p:nvSpPr>
        <p:spPr>
          <a:xfrm>
            <a:off x="1115640" y="4407480"/>
            <a:ext cx="1016784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115640" y="548640"/>
            <a:ext cx="10167840" cy="1179360"/>
          </a:xfrm>
          <a:prstGeom prst="rect">
            <a:avLst/>
          </a:prstGeom>
        </p:spPr>
        <p:txBody>
          <a:bodyPr lIns="0" rIns="0" tIns="0" bIns="0" anchor="ctr"/>
          <a:p>
            <a:endParaRPr b="0" lang="it-IT" sz="1800" spc="-1" strike="noStrike">
              <a:solidFill>
                <a:srgbClr val="000000"/>
              </a:solidFill>
              <a:latin typeface="Avenir Next LT Pro"/>
            </a:endParaRPr>
          </a:p>
        </p:txBody>
      </p:sp>
      <p:sp>
        <p:nvSpPr>
          <p:cNvPr id="73" name="PlaceHolder 2"/>
          <p:cNvSpPr>
            <a:spLocks noGrp="1"/>
          </p:cNvSpPr>
          <p:nvPr>
            <p:ph type="body"/>
          </p:nvPr>
        </p:nvSpPr>
        <p:spPr>
          <a:xfrm>
            <a:off x="1115640" y="2477880"/>
            <a:ext cx="1016784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74" name="PlaceHolder 3"/>
          <p:cNvSpPr>
            <a:spLocks noGrp="1"/>
          </p:cNvSpPr>
          <p:nvPr>
            <p:ph type="body"/>
          </p:nvPr>
        </p:nvSpPr>
        <p:spPr>
          <a:xfrm>
            <a:off x="1115640" y="4407480"/>
            <a:ext cx="1016784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115640" y="548640"/>
            <a:ext cx="10167840" cy="1179360"/>
          </a:xfrm>
          <a:prstGeom prst="rect">
            <a:avLst/>
          </a:prstGeom>
        </p:spPr>
        <p:txBody>
          <a:bodyPr lIns="0" rIns="0" tIns="0" bIns="0" anchor="ctr"/>
          <a:p>
            <a:endParaRPr b="0" lang="it-IT" sz="1800" spc="-1" strike="noStrike">
              <a:solidFill>
                <a:srgbClr val="000000"/>
              </a:solidFill>
              <a:latin typeface="Avenir Next LT Pro"/>
            </a:endParaRPr>
          </a:p>
        </p:txBody>
      </p:sp>
      <p:sp>
        <p:nvSpPr>
          <p:cNvPr id="76" name="PlaceHolder 2"/>
          <p:cNvSpPr>
            <a:spLocks noGrp="1"/>
          </p:cNvSpPr>
          <p:nvPr>
            <p:ph type="body"/>
          </p:nvPr>
        </p:nvSpPr>
        <p:spPr>
          <a:xfrm>
            <a:off x="1115640" y="2477880"/>
            <a:ext cx="496188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77" name="PlaceHolder 3"/>
          <p:cNvSpPr>
            <a:spLocks noGrp="1"/>
          </p:cNvSpPr>
          <p:nvPr>
            <p:ph type="body"/>
          </p:nvPr>
        </p:nvSpPr>
        <p:spPr>
          <a:xfrm>
            <a:off x="6325920" y="2477880"/>
            <a:ext cx="496188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78" name="PlaceHolder 4"/>
          <p:cNvSpPr>
            <a:spLocks noGrp="1"/>
          </p:cNvSpPr>
          <p:nvPr>
            <p:ph type="body"/>
          </p:nvPr>
        </p:nvSpPr>
        <p:spPr>
          <a:xfrm>
            <a:off x="1115640" y="4407480"/>
            <a:ext cx="496188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79" name="PlaceHolder 5"/>
          <p:cNvSpPr>
            <a:spLocks noGrp="1"/>
          </p:cNvSpPr>
          <p:nvPr>
            <p:ph type="body"/>
          </p:nvPr>
        </p:nvSpPr>
        <p:spPr>
          <a:xfrm>
            <a:off x="6325920" y="4407480"/>
            <a:ext cx="496188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115640" y="548640"/>
            <a:ext cx="10167840" cy="1179360"/>
          </a:xfrm>
          <a:prstGeom prst="rect">
            <a:avLst/>
          </a:prstGeom>
        </p:spPr>
        <p:txBody>
          <a:bodyPr lIns="0" rIns="0" tIns="0" bIns="0" anchor="ctr"/>
          <a:p>
            <a:endParaRPr b="0" lang="it-IT" sz="1800" spc="-1" strike="noStrike">
              <a:solidFill>
                <a:srgbClr val="000000"/>
              </a:solidFill>
              <a:latin typeface="Avenir Next LT Pro"/>
            </a:endParaRPr>
          </a:p>
        </p:txBody>
      </p:sp>
      <p:sp>
        <p:nvSpPr>
          <p:cNvPr id="81" name="PlaceHolder 2"/>
          <p:cNvSpPr>
            <a:spLocks noGrp="1"/>
          </p:cNvSpPr>
          <p:nvPr>
            <p:ph type="body"/>
          </p:nvPr>
        </p:nvSpPr>
        <p:spPr>
          <a:xfrm>
            <a:off x="1115640" y="2477880"/>
            <a:ext cx="327384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82" name="PlaceHolder 3"/>
          <p:cNvSpPr>
            <a:spLocks noGrp="1"/>
          </p:cNvSpPr>
          <p:nvPr>
            <p:ph type="body"/>
          </p:nvPr>
        </p:nvSpPr>
        <p:spPr>
          <a:xfrm>
            <a:off x="4553640" y="2477880"/>
            <a:ext cx="327384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83" name="PlaceHolder 4"/>
          <p:cNvSpPr>
            <a:spLocks noGrp="1"/>
          </p:cNvSpPr>
          <p:nvPr>
            <p:ph type="body"/>
          </p:nvPr>
        </p:nvSpPr>
        <p:spPr>
          <a:xfrm>
            <a:off x="7991640" y="2477880"/>
            <a:ext cx="327384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84" name="PlaceHolder 5"/>
          <p:cNvSpPr>
            <a:spLocks noGrp="1"/>
          </p:cNvSpPr>
          <p:nvPr>
            <p:ph type="body"/>
          </p:nvPr>
        </p:nvSpPr>
        <p:spPr>
          <a:xfrm>
            <a:off x="1115640" y="4407480"/>
            <a:ext cx="327384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85" name="PlaceHolder 6"/>
          <p:cNvSpPr>
            <a:spLocks noGrp="1"/>
          </p:cNvSpPr>
          <p:nvPr>
            <p:ph type="body"/>
          </p:nvPr>
        </p:nvSpPr>
        <p:spPr>
          <a:xfrm>
            <a:off x="4553640" y="4407480"/>
            <a:ext cx="327384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86" name="PlaceHolder 7"/>
          <p:cNvSpPr>
            <a:spLocks noGrp="1"/>
          </p:cNvSpPr>
          <p:nvPr>
            <p:ph type="body"/>
          </p:nvPr>
        </p:nvSpPr>
        <p:spPr>
          <a:xfrm>
            <a:off x="7991640" y="4407480"/>
            <a:ext cx="327384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115640" y="548640"/>
            <a:ext cx="10167840" cy="1179360"/>
          </a:xfrm>
          <a:prstGeom prst="rect">
            <a:avLst/>
          </a:prstGeom>
        </p:spPr>
        <p:txBody>
          <a:bodyPr lIns="0" rIns="0" tIns="0" bIns="0" anchor="ctr"/>
          <a:p>
            <a:endParaRPr b="0" lang="it-IT" sz="1800" spc="-1" strike="noStrike">
              <a:solidFill>
                <a:srgbClr val="000000"/>
              </a:solidFill>
              <a:latin typeface="Avenir Next LT Pro"/>
            </a:endParaRPr>
          </a:p>
        </p:txBody>
      </p:sp>
      <p:sp>
        <p:nvSpPr>
          <p:cNvPr id="10" name="PlaceHolder 2"/>
          <p:cNvSpPr>
            <a:spLocks noGrp="1"/>
          </p:cNvSpPr>
          <p:nvPr>
            <p:ph type="body"/>
          </p:nvPr>
        </p:nvSpPr>
        <p:spPr>
          <a:xfrm>
            <a:off x="1115640" y="2477880"/>
            <a:ext cx="10167840" cy="369396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115640" y="548640"/>
            <a:ext cx="10167840" cy="1179360"/>
          </a:xfrm>
          <a:prstGeom prst="rect">
            <a:avLst/>
          </a:prstGeom>
        </p:spPr>
        <p:txBody>
          <a:bodyPr lIns="0" rIns="0" tIns="0" bIns="0" anchor="ctr"/>
          <a:p>
            <a:endParaRPr b="0" lang="it-IT" sz="1800" spc="-1" strike="noStrike">
              <a:solidFill>
                <a:srgbClr val="000000"/>
              </a:solidFill>
              <a:latin typeface="Avenir Next LT Pro"/>
            </a:endParaRPr>
          </a:p>
        </p:txBody>
      </p:sp>
      <p:sp>
        <p:nvSpPr>
          <p:cNvPr id="12" name="PlaceHolder 2"/>
          <p:cNvSpPr>
            <a:spLocks noGrp="1"/>
          </p:cNvSpPr>
          <p:nvPr>
            <p:ph type="body"/>
          </p:nvPr>
        </p:nvSpPr>
        <p:spPr>
          <a:xfrm>
            <a:off x="1115640" y="2477880"/>
            <a:ext cx="4961880" cy="369396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13" name="PlaceHolder 3"/>
          <p:cNvSpPr>
            <a:spLocks noGrp="1"/>
          </p:cNvSpPr>
          <p:nvPr>
            <p:ph type="body"/>
          </p:nvPr>
        </p:nvSpPr>
        <p:spPr>
          <a:xfrm>
            <a:off x="6325920" y="2477880"/>
            <a:ext cx="4961880" cy="369396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115640" y="548640"/>
            <a:ext cx="10167840" cy="1179360"/>
          </a:xfrm>
          <a:prstGeom prst="rect">
            <a:avLst/>
          </a:prstGeom>
        </p:spPr>
        <p:txBody>
          <a:bodyPr lIns="0" rIns="0" tIns="0" bIns="0" anchor="ctr"/>
          <a:p>
            <a:endParaRPr b="0" lang="it-IT" sz="1800" spc="-1" strike="noStrike">
              <a:solidFill>
                <a:srgbClr val="000000"/>
              </a:solidFill>
              <a:latin typeface="Avenir Next LT Pro"/>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115640" y="548640"/>
            <a:ext cx="10167840" cy="54680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115640" y="548640"/>
            <a:ext cx="10167840" cy="1179360"/>
          </a:xfrm>
          <a:prstGeom prst="rect">
            <a:avLst/>
          </a:prstGeom>
        </p:spPr>
        <p:txBody>
          <a:bodyPr lIns="0" rIns="0" tIns="0" bIns="0" anchor="ctr"/>
          <a:p>
            <a:endParaRPr b="0" lang="it-IT" sz="1800" spc="-1" strike="noStrike">
              <a:solidFill>
                <a:srgbClr val="000000"/>
              </a:solidFill>
              <a:latin typeface="Avenir Next LT Pro"/>
            </a:endParaRPr>
          </a:p>
        </p:txBody>
      </p:sp>
      <p:sp>
        <p:nvSpPr>
          <p:cNvPr id="17" name="PlaceHolder 2"/>
          <p:cNvSpPr>
            <a:spLocks noGrp="1"/>
          </p:cNvSpPr>
          <p:nvPr>
            <p:ph type="body"/>
          </p:nvPr>
        </p:nvSpPr>
        <p:spPr>
          <a:xfrm>
            <a:off x="1115640" y="2477880"/>
            <a:ext cx="496188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18" name="PlaceHolder 3"/>
          <p:cNvSpPr>
            <a:spLocks noGrp="1"/>
          </p:cNvSpPr>
          <p:nvPr>
            <p:ph type="body"/>
          </p:nvPr>
        </p:nvSpPr>
        <p:spPr>
          <a:xfrm>
            <a:off x="6325920" y="2477880"/>
            <a:ext cx="4961880" cy="369396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19" name="PlaceHolder 4"/>
          <p:cNvSpPr>
            <a:spLocks noGrp="1"/>
          </p:cNvSpPr>
          <p:nvPr>
            <p:ph type="body"/>
          </p:nvPr>
        </p:nvSpPr>
        <p:spPr>
          <a:xfrm>
            <a:off x="1115640" y="4407480"/>
            <a:ext cx="496188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115640" y="548640"/>
            <a:ext cx="10167840" cy="1179360"/>
          </a:xfrm>
          <a:prstGeom prst="rect">
            <a:avLst/>
          </a:prstGeom>
        </p:spPr>
        <p:txBody>
          <a:bodyPr lIns="0" rIns="0" tIns="0" bIns="0" anchor="ctr"/>
          <a:p>
            <a:endParaRPr b="0" lang="it-IT" sz="1800" spc="-1" strike="noStrike">
              <a:solidFill>
                <a:srgbClr val="000000"/>
              </a:solidFill>
              <a:latin typeface="Avenir Next LT Pro"/>
            </a:endParaRPr>
          </a:p>
        </p:txBody>
      </p:sp>
      <p:sp>
        <p:nvSpPr>
          <p:cNvPr id="21" name="PlaceHolder 2"/>
          <p:cNvSpPr>
            <a:spLocks noGrp="1"/>
          </p:cNvSpPr>
          <p:nvPr>
            <p:ph type="body"/>
          </p:nvPr>
        </p:nvSpPr>
        <p:spPr>
          <a:xfrm>
            <a:off x="1115640" y="2477880"/>
            <a:ext cx="4961880" cy="369396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22" name="PlaceHolder 3"/>
          <p:cNvSpPr>
            <a:spLocks noGrp="1"/>
          </p:cNvSpPr>
          <p:nvPr>
            <p:ph type="body"/>
          </p:nvPr>
        </p:nvSpPr>
        <p:spPr>
          <a:xfrm>
            <a:off x="6325920" y="2477880"/>
            <a:ext cx="496188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23" name="PlaceHolder 4"/>
          <p:cNvSpPr>
            <a:spLocks noGrp="1"/>
          </p:cNvSpPr>
          <p:nvPr>
            <p:ph type="body"/>
          </p:nvPr>
        </p:nvSpPr>
        <p:spPr>
          <a:xfrm>
            <a:off x="6325920" y="4407480"/>
            <a:ext cx="496188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15640" y="548640"/>
            <a:ext cx="10167840" cy="1179360"/>
          </a:xfrm>
          <a:prstGeom prst="rect">
            <a:avLst/>
          </a:prstGeom>
        </p:spPr>
        <p:txBody>
          <a:bodyPr lIns="0" rIns="0" tIns="0" bIns="0" anchor="ctr"/>
          <a:p>
            <a:endParaRPr b="0" lang="it-IT" sz="1800" spc="-1" strike="noStrike">
              <a:solidFill>
                <a:srgbClr val="000000"/>
              </a:solidFill>
              <a:latin typeface="Avenir Next LT Pro"/>
            </a:endParaRPr>
          </a:p>
        </p:txBody>
      </p:sp>
      <p:sp>
        <p:nvSpPr>
          <p:cNvPr id="25" name="PlaceHolder 2"/>
          <p:cNvSpPr>
            <a:spLocks noGrp="1"/>
          </p:cNvSpPr>
          <p:nvPr>
            <p:ph type="body"/>
          </p:nvPr>
        </p:nvSpPr>
        <p:spPr>
          <a:xfrm>
            <a:off x="1115640" y="2477880"/>
            <a:ext cx="496188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26" name="PlaceHolder 3"/>
          <p:cNvSpPr>
            <a:spLocks noGrp="1"/>
          </p:cNvSpPr>
          <p:nvPr>
            <p:ph type="body"/>
          </p:nvPr>
        </p:nvSpPr>
        <p:spPr>
          <a:xfrm>
            <a:off x="6325920" y="2477880"/>
            <a:ext cx="496188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
        <p:nvSpPr>
          <p:cNvPr id="27" name="PlaceHolder 4"/>
          <p:cNvSpPr>
            <a:spLocks noGrp="1"/>
          </p:cNvSpPr>
          <p:nvPr>
            <p:ph type="body"/>
          </p:nvPr>
        </p:nvSpPr>
        <p:spPr>
          <a:xfrm>
            <a:off x="1115640" y="4407480"/>
            <a:ext cx="10167840" cy="1761840"/>
          </a:xfrm>
          <a:prstGeom prst="rect">
            <a:avLst/>
          </a:prstGeom>
        </p:spPr>
        <p:txBody>
          <a:bodyPr lIns="0" rIns="0" tIns="0" bIns="0">
            <a:normAutofit/>
          </a:bodyPr>
          <a:p>
            <a:endParaRPr b="0" lang="it-IT" sz="2800" spc="-1" strike="noStrike">
              <a:solidFill>
                <a:srgbClr val="000000"/>
              </a:solidFill>
              <a:latin typeface="Avenir Next LT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76000" y="1124640"/>
            <a:ext cx="11036520" cy="3172680"/>
          </a:xfrm>
          <a:prstGeom prst="rect">
            <a:avLst/>
          </a:prstGeom>
        </p:spPr>
        <p:txBody>
          <a:bodyPr anchor="b">
            <a:normAutofit/>
          </a:bodyPr>
          <a:p>
            <a:pPr>
              <a:lnSpc>
                <a:spcPct val="90000"/>
              </a:lnSpc>
            </a:pPr>
            <a:r>
              <a:rPr b="0" lang="it-IT" sz="8000" spc="-1" strike="noStrike">
                <a:solidFill>
                  <a:srgbClr val="000000"/>
                </a:solidFill>
                <a:latin typeface="Avenir Next LT Pro"/>
              </a:rPr>
              <a:t>Click to edit Master </a:t>
            </a:r>
            <a:r>
              <a:rPr b="0" lang="it-IT" sz="8000" spc="-1" strike="noStrike">
                <a:solidFill>
                  <a:srgbClr val="000000"/>
                </a:solidFill>
                <a:latin typeface="Avenir Next LT Pro"/>
              </a:rPr>
              <a:t>title style</a:t>
            </a:r>
            <a:endParaRPr b="0" lang="it-IT" sz="8000" spc="-1" strike="noStrike">
              <a:solidFill>
                <a:srgbClr val="000000"/>
              </a:solidFill>
              <a:latin typeface="Avenir Next LT Pro"/>
            </a:endParaRPr>
          </a:p>
        </p:txBody>
      </p:sp>
      <p:sp>
        <p:nvSpPr>
          <p:cNvPr id="1" name="PlaceHolder 2"/>
          <p:cNvSpPr>
            <a:spLocks noGrp="1"/>
          </p:cNvSpPr>
          <p:nvPr>
            <p:ph type="dt"/>
          </p:nvPr>
        </p:nvSpPr>
        <p:spPr>
          <a:xfrm>
            <a:off x="576000" y="6356520"/>
            <a:ext cx="2742840" cy="364680"/>
          </a:xfrm>
          <a:prstGeom prst="rect">
            <a:avLst/>
          </a:prstGeom>
        </p:spPr>
        <p:txBody>
          <a:bodyPr anchor="ctr"/>
          <a:p>
            <a:pPr>
              <a:lnSpc>
                <a:spcPct val="100000"/>
              </a:lnSpc>
            </a:pPr>
            <a:fld id="{D6DB73F8-E558-411C-B00B-FA6F3949D542}" type="datetime">
              <a:rPr b="0" lang="en-US" sz="1200" spc="-1" strike="noStrike">
                <a:solidFill>
                  <a:srgbClr val="8b8b8b"/>
                </a:solidFill>
                <a:latin typeface="Avenir Next LT Pro"/>
              </a:rPr>
              <a:t>1/22/20</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869680" y="6356520"/>
            <a:ext cx="2742840" cy="364680"/>
          </a:xfrm>
          <a:prstGeom prst="rect">
            <a:avLst/>
          </a:prstGeom>
        </p:spPr>
        <p:txBody>
          <a:bodyPr anchor="ctr"/>
          <a:p>
            <a:pPr algn="r">
              <a:lnSpc>
                <a:spcPct val="100000"/>
              </a:lnSpc>
            </a:pPr>
            <a:fld id="{EAB3E48D-E317-4C31-AF3F-A67BE6381C61}" type="slidenum">
              <a:rPr b="0" lang="en-US" sz="1200" spc="-1" strike="noStrike">
                <a:solidFill>
                  <a:srgbClr val="8b8b8b"/>
                </a:solidFill>
                <a:latin typeface="Avenir Next LT Pro"/>
              </a:rPr>
              <a:t>&lt;number&gt;</a:t>
            </a:fld>
            <a:endParaRPr b="0" lang="en-US" sz="1200" spc="-1" strike="noStrike">
              <a:latin typeface="Times New Roman"/>
            </a:endParaRPr>
          </a:p>
        </p:txBody>
      </p:sp>
      <p:sp>
        <p:nvSpPr>
          <p:cNvPr id="4" name="CustomShape 5"/>
          <p:cNvSpPr/>
          <p:nvPr/>
        </p:nvSpPr>
        <p:spPr>
          <a:xfrm rot="5400000">
            <a:off x="857880" y="346320"/>
            <a:ext cx="145800" cy="703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CustomShape 6"/>
          <p:cNvSpPr/>
          <p:nvPr/>
        </p:nvSpPr>
        <p:spPr>
          <a:xfrm flipV="1">
            <a:off x="578520" y="4501080"/>
            <a:ext cx="11034360" cy="18000"/>
          </a:xfrm>
          <a:prstGeom prst="rect">
            <a:avLst/>
          </a:prstGeom>
          <a:solidFill>
            <a:schemeClr val="tx2">
              <a:lumMod val="25000"/>
              <a:lumOff val="75000"/>
            </a:schemeClr>
          </a:solidFill>
          <a:ln w="3240">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2800" spc="-1" strike="noStrike">
                <a:solidFill>
                  <a:srgbClr val="000000"/>
                </a:solidFill>
                <a:latin typeface="Avenir Next LT Pro"/>
              </a:rPr>
              <a:t>Click to edit the outline text format</a:t>
            </a:r>
            <a:endParaRPr b="0" lang="it-IT" sz="2800" spc="-1" strike="noStrike">
              <a:solidFill>
                <a:srgbClr val="000000"/>
              </a:solidFill>
              <a:latin typeface="Avenir Next LT Pro"/>
            </a:endParaRPr>
          </a:p>
          <a:p>
            <a:pPr lvl="1" marL="864000" indent="-324000">
              <a:spcBef>
                <a:spcPts val="1134"/>
              </a:spcBef>
              <a:buClr>
                <a:srgbClr val="000000"/>
              </a:buClr>
              <a:buSzPct val="75000"/>
              <a:buFont typeface="Symbol" charset="2"/>
              <a:buChar char=""/>
            </a:pPr>
            <a:r>
              <a:rPr b="0" lang="it-IT" sz="2000" spc="-1" strike="noStrike">
                <a:solidFill>
                  <a:srgbClr val="000000"/>
                </a:solidFill>
                <a:latin typeface="Avenir Next LT Pro"/>
              </a:rPr>
              <a:t>Second Outline Level</a:t>
            </a:r>
            <a:endParaRPr b="0" lang="it-IT" sz="2000" spc="-1" strike="noStrike">
              <a:solidFill>
                <a:srgbClr val="000000"/>
              </a:solidFill>
              <a:latin typeface="Avenir Next LT Pro"/>
            </a:endParaRPr>
          </a:p>
          <a:p>
            <a:pPr lvl="2" marL="1296000" indent="-288000">
              <a:spcBef>
                <a:spcPts val="850"/>
              </a:spcBef>
              <a:buClr>
                <a:srgbClr val="000000"/>
              </a:buClr>
              <a:buSzPct val="45000"/>
              <a:buFont typeface="Wingdings" charset="2"/>
              <a:buChar char=""/>
            </a:pPr>
            <a:r>
              <a:rPr b="0" lang="it-IT" sz="1800" spc="-1" strike="noStrike">
                <a:solidFill>
                  <a:srgbClr val="000000"/>
                </a:solidFill>
                <a:latin typeface="Avenir Next LT Pro"/>
              </a:rPr>
              <a:t>Third Outline Level</a:t>
            </a:r>
            <a:endParaRPr b="0" lang="it-IT" sz="1800" spc="-1" strike="noStrike">
              <a:solidFill>
                <a:srgbClr val="000000"/>
              </a:solidFill>
              <a:latin typeface="Avenir Next LT Pro"/>
            </a:endParaRPr>
          </a:p>
          <a:p>
            <a:pPr lvl="3" marL="1728000" indent="-216000">
              <a:spcBef>
                <a:spcPts val="567"/>
              </a:spcBef>
              <a:buClr>
                <a:srgbClr val="000000"/>
              </a:buClr>
              <a:buSzPct val="75000"/>
              <a:buFont typeface="Symbol" charset="2"/>
              <a:buChar char=""/>
            </a:pPr>
            <a:r>
              <a:rPr b="0" lang="it-IT" sz="1800" spc="-1" strike="noStrike">
                <a:solidFill>
                  <a:srgbClr val="000000"/>
                </a:solidFill>
                <a:latin typeface="Avenir Next LT Pro"/>
              </a:rPr>
              <a:t>Fourth Outline Level</a:t>
            </a:r>
            <a:endParaRPr b="0" lang="it-IT" sz="1800" spc="-1" strike="noStrike">
              <a:solidFill>
                <a:srgbClr val="000000"/>
              </a:solidFill>
              <a:latin typeface="Avenir Next LT Pro"/>
            </a:endParaRPr>
          </a:p>
          <a:p>
            <a:pPr lvl="4" marL="2160000" indent="-216000">
              <a:spcBef>
                <a:spcPts val="283"/>
              </a:spcBef>
              <a:buClr>
                <a:srgbClr val="000000"/>
              </a:buClr>
              <a:buSzPct val="45000"/>
              <a:buFont typeface="Wingdings" charset="2"/>
              <a:buChar char=""/>
            </a:pPr>
            <a:r>
              <a:rPr b="0" lang="it-IT" sz="2000" spc="-1" strike="noStrike">
                <a:solidFill>
                  <a:srgbClr val="000000"/>
                </a:solidFill>
                <a:latin typeface="Avenir Next LT Pro"/>
              </a:rPr>
              <a:t>Fifth Outline Level</a:t>
            </a:r>
            <a:endParaRPr b="0" lang="it-IT" sz="2000" spc="-1" strike="noStrike">
              <a:solidFill>
                <a:srgbClr val="000000"/>
              </a:solidFill>
              <a:latin typeface="Avenir Next LT Pro"/>
            </a:endParaRPr>
          </a:p>
          <a:p>
            <a:pPr lvl="5" marL="2592000" indent="-216000">
              <a:spcBef>
                <a:spcPts val="283"/>
              </a:spcBef>
              <a:buClr>
                <a:srgbClr val="000000"/>
              </a:buClr>
              <a:buSzPct val="45000"/>
              <a:buFont typeface="Wingdings" charset="2"/>
              <a:buChar char=""/>
            </a:pPr>
            <a:r>
              <a:rPr b="0" lang="it-IT" sz="2000" spc="-1" strike="noStrike">
                <a:solidFill>
                  <a:srgbClr val="000000"/>
                </a:solidFill>
                <a:latin typeface="Avenir Next LT Pro"/>
              </a:rPr>
              <a:t>Sixth Outline Level</a:t>
            </a:r>
            <a:endParaRPr b="0" lang="it-IT" sz="2000" spc="-1" strike="noStrike">
              <a:solidFill>
                <a:srgbClr val="000000"/>
              </a:solidFill>
              <a:latin typeface="Avenir Next LT Pro"/>
            </a:endParaRPr>
          </a:p>
          <a:p>
            <a:pPr lvl="6" marL="3024000" indent="-216000">
              <a:spcBef>
                <a:spcPts val="283"/>
              </a:spcBef>
              <a:buClr>
                <a:srgbClr val="000000"/>
              </a:buClr>
              <a:buSzPct val="45000"/>
              <a:buFont typeface="Wingdings" charset="2"/>
              <a:buChar char=""/>
            </a:pPr>
            <a:r>
              <a:rPr b="0" lang="it-IT" sz="2000" spc="-1" strike="noStrike">
                <a:solidFill>
                  <a:srgbClr val="000000"/>
                </a:solidFill>
                <a:latin typeface="Avenir Next LT Pro"/>
              </a:rPr>
              <a:t>Seventh Outline Level</a:t>
            </a:r>
            <a:endParaRPr b="0" lang="it-IT" sz="2000" spc="-1" strike="noStrike">
              <a:solidFill>
                <a:srgbClr val="000000"/>
              </a:solidFill>
              <a:latin typeface="Avenir Next LT Pro"/>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558360" y="0"/>
            <a:ext cx="11167200" cy="2018520"/>
          </a:xfrm>
          <a:prstGeom prst="rect">
            <a:avLst/>
          </a:prstGeom>
          <a:ln w="9360">
            <a:solidFill>
              <a:schemeClr val="tx2">
                <a:lumMod val="10000"/>
                <a:lumOff val="90000"/>
              </a:schemeClr>
            </a:solidFill>
          </a:ln>
          <a:effectLst>
            <a:outerShdw algn="tl" blurRad="50800" dir="2700000" dist="38100"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p:style>
      </p:sp>
      <p:sp>
        <p:nvSpPr>
          <p:cNvPr id="44" name="CustomShape 2"/>
          <p:cNvSpPr/>
          <p:nvPr/>
        </p:nvSpPr>
        <p:spPr>
          <a:xfrm>
            <a:off x="567000" y="0"/>
            <a:ext cx="11155320" cy="2011320"/>
          </a:xfrm>
          <a:prstGeom prst="rect">
            <a:avLst/>
          </a:prstGeom>
          <a:ln w="9360">
            <a:noFill/>
          </a:ln>
        </p:spPr>
        <p:style>
          <a:lnRef idx="2">
            <a:schemeClr val="accent1">
              <a:shade val="50000"/>
            </a:schemeClr>
          </a:lnRef>
          <a:fillRef idx="1">
            <a:schemeClr val="accent1"/>
          </a:fillRef>
          <a:effectRef idx="0">
            <a:schemeClr val="accent1"/>
          </a:effectRef>
          <a:fontRef idx="minor"/>
        </p:style>
      </p:sp>
      <p:sp>
        <p:nvSpPr>
          <p:cNvPr id="45" name="CustomShape 3"/>
          <p:cNvSpPr/>
          <p:nvPr/>
        </p:nvSpPr>
        <p:spPr>
          <a:xfrm>
            <a:off x="498960" y="787320"/>
            <a:ext cx="127800" cy="703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PlaceHolder 4"/>
          <p:cNvSpPr>
            <a:spLocks noGrp="1"/>
          </p:cNvSpPr>
          <p:nvPr>
            <p:ph type="title"/>
          </p:nvPr>
        </p:nvSpPr>
        <p:spPr>
          <a:xfrm>
            <a:off x="1115640" y="548640"/>
            <a:ext cx="10167840" cy="1179360"/>
          </a:xfrm>
          <a:prstGeom prst="rect">
            <a:avLst/>
          </a:prstGeom>
        </p:spPr>
        <p:txBody>
          <a:bodyPr anchor="ctr">
            <a:normAutofit/>
          </a:bodyPr>
          <a:p>
            <a:pPr>
              <a:lnSpc>
                <a:spcPct val="90000"/>
              </a:lnSpc>
            </a:pPr>
            <a:r>
              <a:rPr b="0" lang="it-IT" sz="4000" spc="-1" strike="noStrike">
                <a:solidFill>
                  <a:srgbClr val="000000"/>
                </a:solidFill>
                <a:latin typeface="Avenir Next LT Pro"/>
              </a:rPr>
              <a:t>Click to edit Master title style</a:t>
            </a:r>
            <a:endParaRPr b="0" lang="it-IT" sz="4000" spc="-1" strike="noStrike">
              <a:solidFill>
                <a:srgbClr val="000000"/>
              </a:solidFill>
              <a:latin typeface="Avenir Next LT Pro"/>
            </a:endParaRPr>
          </a:p>
        </p:txBody>
      </p:sp>
      <p:sp>
        <p:nvSpPr>
          <p:cNvPr id="47" name="PlaceHolder 5"/>
          <p:cNvSpPr>
            <a:spLocks noGrp="1"/>
          </p:cNvSpPr>
          <p:nvPr>
            <p:ph type="body"/>
          </p:nvPr>
        </p:nvSpPr>
        <p:spPr>
          <a:xfrm>
            <a:off x="1115640" y="2477880"/>
            <a:ext cx="10167840" cy="3693960"/>
          </a:xfrm>
          <a:prstGeom prst="rect">
            <a:avLst/>
          </a:prstGeom>
        </p:spPr>
        <p:txBody>
          <a:bodyPr/>
          <a:p>
            <a:pPr marL="228600" indent="-228240">
              <a:lnSpc>
                <a:spcPct val="110000"/>
              </a:lnSpc>
              <a:spcBef>
                <a:spcPts val="1001"/>
              </a:spcBef>
              <a:buClr>
                <a:srgbClr val="000000"/>
              </a:buClr>
              <a:buFont typeface="Arial"/>
              <a:buChar char="•"/>
            </a:pPr>
            <a:r>
              <a:rPr b="0" lang="it-IT" sz="2800" spc="-1" strike="noStrike">
                <a:solidFill>
                  <a:srgbClr val="000000"/>
                </a:solidFill>
                <a:latin typeface="Avenir Next LT Pro"/>
              </a:rPr>
              <a:t>Click to edit Master text styles</a:t>
            </a:r>
            <a:endParaRPr b="0" lang="it-IT" sz="2800" spc="-1" strike="noStrike">
              <a:solidFill>
                <a:srgbClr val="000000"/>
              </a:solidFill>
              <a:latin typeface="Avenir Next LT Pro"/>
            </a:endParaRPr>
          </a:p>
          <a:p>
            <a:pPr lvl="1" marL="685800" indent="-228240">
              <a:lnSpc>
                <a:spcPct val="110000"/>
              </a:lnSpc>
              <a:spcBef>
                <a:spcPts val="499"/>
              </a:spcBef>
              <a:buClr>
                <a:srgbClr val="000000"/>
              </a:buClr>
              <a:buFont typeface="Arial"/>
              <a:buChar char="•"/>
            </a:pPr>
            <a:r>
              <a:rPr b="0" lang="it-IT" sz="2400" spc="-1" strike="noStrike">
                <a:solidFill>
                  <a:srgbClr val="000000"/>
                </a:solidFill>
                <a:latin typeface="Avenir Next LT Pro"/>
              </a:rPr>
              <a:t>Second level</a:t>
            </a:r>
            <a:endParaRPr b="0" lang="it-IT" sz="2400" spc="-1" strike="noStrike">
              <a:solidFill>
                <a:srgbClr val="000000"/>
              </a:solidFill>
              <a:latin typeface="Avenir Next LT Pro"/>
            </a:endParaRPr>
          </a:p>
          <a:p>
            <a:pPr lvl="2" marL="1143000" indent="-228240">
              <a:lnSpc>
                <a:spcPct val="110000"/>
              </a:lnSpc>
              <a:spcBef>
                <a:spcPts val="499"/>
              </a:spcBef>
              <a:buClr>
                <a:srgbClr val="000000"/>
              </a:buClr>
              <a:buFont typeface="Arial"/>
              <a:buChar char="•"/>
            </a:pPr>
            <a:r>
              <a:rPr b="0" lang="it-IT" sz="2000" spc="-1" strike="noStrike">
                <a:solidFill>
                  <a:srgbClr val="000000"/>
                </a:solidFill>
                <a:latin typeface="Avenir Next LT Pro"/>
              </a:rPr>
              <a:t>Third level</a:t>
            </a:r>
            <a:endParaRPr b="0" lang="it-IT" sz="2000" spc="-1" strike="noStrike">
              <a:solidFill>
                <a:srgbClr val="000000"/>
              </a:solidFill>
              <a:latin typeface="Avenir Next LT Pro"/>
            </a:endParaRPr>
          </a:p>
          <a:p>
            <a:pPr lvl="3" marL="1600200" indent="-228240">
              <a:lnSpc>
                <a:spcPct val="110000"/>
              </a:lnSpc>
              <a:spcBef>
                <a:spcPts val="499"/>
              </a:spcBef>
              <a:buClr>
                <a:srgbClr val="000000"/>
              </a:buClr>
              <a:buFont typeface="Arial"/>
              <a:buChar char="•"/>
            </a:pPr>
            <a:r>
              <a:rPr b="0" lang="it-IT" sz="1800" spc="-1" strike="noStrike">
                <a:solidFill>
                  <a:srgbClr val="000000"/>
                </a:solidFill>
                <a:latin typeface="Avenir Next LT Pro"/>
              </a:rPr>
              <a:t>Fourth level</a:t>
            </a:r>
            <a:endParaRPr b="0" lang="it-IT" sz="1800" spc="-1" strike="noStrike">
              <a:solidFill>
                <a:srgbClr val="000000"/>
              </a:solidFill>
              <a:latin typeface="Avenir Next LT Pro"/>
            </a:endParaRPr>
          </a:p>
          <a:p>
            <a:pPr lvl="4" marL="2057400" indent="-228240">
              <a:lnSpc>
                <a:spcPct val="110000"/>
              </a:lnSpc>
              <a:spcBef>
                <a:spcPts val="499"/>
              </a:spcBef>
              <a:buClr>
                <a:srgbClr val="000000"/>
              </a:buClr>
              <a:buFont typeface="Arial"/>
              <a:buChar char="•"/>
            </a:pPr>
            <a:r>
              <a:rPr b="0" lang="it-IT" sz="1800" spc="-1" strike="noStrike">
                <a:solidFill>
                  <a:srgbClr val="000000"/>
                </a:solidFill>
                <a:latin typeface="Avenir Next LT Pro"/>
              </a:rPr>
              <a:t>Fifth level</a:t>
            </a:r>
            <a:endParaRPr b="0" lang="it-IT" sz="1800" spc="-1" strike="noStrike">
              <a:solidFill>
                <a:srgbClr val="000000"/>
              </a:solidFill>
              <a:latin typeface="Avenir Next LT Pro"/>
            </a:endParaRPr>
          </a:p>
        </p:txBody>
      </p:sp>
      <p:sp>
        <p:nvSpPr>
          <p:cNvPr id="48" name="PlaceHolder 6"/>
          <p:cNvSpPr>
            <a:spLocks noGrp="1"/>
          </p:cNvSpPr>
          <p:nvPr>
            <p:ph type="dt"/>
          </p:nvPr>
        </p:nvSpPr>
        <p:spPr>
          <a:xfrm>
            <a:off x="1115640" y="6356520"/>
            <a:ext cx="2742840" cy="364680"/>
          </a:xfrm>
          <a:prstGeom prst="rect">
            <a:avLst/>
          </a:prstGeom>
        </p:spPr>
        <p:txBody>
          <a:bodyPr anchor="ctr"/>
          <a:p>
            <a:pPr>
              <a:lnSpc>
                <a:spcPct val="100000"/>
              </a:lnSpc>
            </a:pPr>
            <a:fld id="{C00AB855-2292-4F2D-A39D-68866508893E}" type="datetime">
              <a:rPr b="0" lang="en-US" sz="1200" spc="-1" strike="noStrike">
                <a:solidFill>
                  <a:srgbClr val="8b8b8b"/>
                </a:solidFill>
                <a:latin typeface="Avenir Next LT Pro"/>
              </a:rPr>
              <a:t>1/22/20</a:t>
            </a:fld>
            <a:endParaRPr b="0" lang="en-US" sz="1200" spc="-1" strike="noStrike">
              <a:latin typeface="Times New Roman"/>
            </a:endParaRPr>
          </a:p>
        </p:txBody>
      </p:sp>
      <p:sp>
        <p:nvSpPr>
          <p:cNvPr id="49" name="PlaceHolder 7"/>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50" name="PlaceHolder 8"/>
          <p:cNvSpPr>
            <a:spLocks noGrp="1"/>
          </p:cNvSpPr>
          <p:nvPr>
            <p:ph type="sldNum"/>
          </p:nvPr>
        </p:nvSpPr>
        <p:spPr>
          <a:xfrm>
            <a:off x="8540640" y="6356520"/>
            <a:ext cx="2742840" cy="364680"/>
          </a:xfrm>
          <a:prstGeom prst="rect">
            <a:avLst/>
          </a:prstGeom>
        </p:spPr>
        <p:txBody>
          <a:bodyPr anchor="ctr"/>
          <a:p>
            <a:pPr algn="r">
              <a:lnSpc>
                <a:spcPct val="100000"/>
              </a:lnSpc>
            </a:pPr>
            <a:fld id="{0F3BB88A-F3E8-49E8-B064-968923F1AAC1}" type="slidenum">
              <a:rPr b="0" lang="en-US" sz="1200" spc="-1" strike="noStrike">
                <a:solidFill>
                  <a:srgbClr val="8b8b8b"/>
                </a:solidFill>
                <a:latin typeface="Avenir Next LT Pro"/>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88" name="Picture 3" descr=""/>
          <p:cNvPicPr/>
          <p:nvPr/>
        </p:nvPicPr>
        <p:blipFill>
          <a:blip r:embed="rId1"/>
          <a:srcRect l="4075" t="0" r="7542" b="0"/>
          <a:stretch/>
        </p:blipFill>
        <p:spPr>
          <a:xfrm>
            <a:off x="4110120" y="0"/>
            <a:ext cx="8081640" cy="6857640"/>
          </a:xfrm>
          <a:prstGeom prst="rect">
            <a:avLst/>
          </a:prstGeom>
          <a:ln>
            <a:noFill/>
          </a:ln>
        </p:spPr>
      </p:pic>
      <p:sp>
        <p:nvSpPr>
          <p:cNvPr id="89" name="CustomShape 2"/>
          <p:cNvSpPr/>
          <p:nvPr/>
        </p:nvSpPr>
        <p:spPr>
          <a:xfrm>
            <a:off x="0" y="0"/>
            <a:ext cx="4958640" cy="6857640"/>
          </a:xfrm>
          <a:custGeom>
            <a:avLst/>
            <a:gdLst/>
            <a:ah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solidFill>
            <a:schemeClr val="bg1"/>
          </a:solidFill>
          <a:ln w="9360">
            <a:solidFill>
              <a:schemeClr val="tx2">
                <a:lumMod val="10000"/>
                <a:lumOff val="90000"/>
              </a:schemeClr>
            </a:solidFill>
          </a:ln>
          <a:effectLst>
            <a:outerShdw algn="l" blurRad="50800" dist="38100"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p:style>
      </p:sp>
      <p:sp>
        <p:nvSpPr>
          <p:cNvPr id="90" name="CustomShape 3"/>
          <p:cNvSpPr/>
          <p:nvPr/>
        </p:nvSpPr>
        <p:spPr>
          <a:xfrm>
            <a:off x="0" y="0"/>
            <a:ext cx="4948560" cy="6857640"/>
          </a:xfrm>
          <a:custGeom>
            <a:avLst/>
            <a:gdLst/>
            <a:ah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solidFill>
            <a:schemeClr val="bg1"/>
          </a:solidFill>
          <a:ln w="9360">
            <a:noFill/>
          </a:ln>
        </p:spPr>
        <p:style>
          <a:lnRef idx="2">
            <a:schemeClr val="accent1">
              <a:shade val="50000"/>
            </a:schemeClr>
          </a:lnRef>
          <a:fillRef idx="1">
            <a:schemeClr val="accent1"/>
          </a:fillRef>
          <a:effectRef idx="0">
            <a:schemeClr val="accent1"/>
          </a:effectRef>
          <a:fontRef idx="minor"/>
        </p:style>
      </p:sp>
      <p:sp>
        <p:nvSpPr>
          <p:cNvPr id="91" name="TextShape 4"/>
          <p:cNvSpPr txBox="1"/>
          <p:nvPr/>
        </p:nvSpPr>
        <p:spPr>
          <a:xfrm>
            <a:off x="478080" y="1122480"/>
            <a:ext cx="4023000" cy="3203640"/>
          </a:xfrm>
          <a:prstGeom prst="rect">
            <a:avLst/>
          </a:prstGeom>
          <a:noFill/>
          <a:ln>
            <a:noFill/>
          </a:ln>
        </p:spPr>
        <p:txBody>
          <a:bodyPr anchor="b">
            <a:normAutofit/>
          </a:bodyPr>
          <a:p>
            <a:pPr>
              <a:lnSpc>
                <a:spcPct val="90000"/>
              </a:lnSpc>
            </a:pPr>
            <a:r>
              <a:rPr b="0" lang="it-IT" sz="4800" spc="-1" strike="noStrike">
                <a:solidFill>
                  <a:srgbClr val="000000"/>
                </a:solidFill>
                <a:latin typeface="Avenir Next LT Pro"/>
              </a:rPr>
              <a:t>NPJohn</a:t>
            </a:r>
            <a:endParaRPr b="0" lang="it-IT" sz="4800" spc="-1" strike="noStrike">
              <a:solidFill>
                <a:srgbClr val="000000"/>
              </a:solidFill>
              <a:latin typeface="Avenir Next LT Pro"/>
            </a:endParaRPr>
          </a:p>
        </p:txBody>
      </p:sp>
      <p:sp>
        <p:nvSpPr>
          <p:cNvPr id="92" name="TextShape 5"/>
          <p:cNvSpPr txBox="1"/>
          <p:nvPr/>
        </p:nvSpPr>
        <p:spPr>
          <a:xfrm>
            <a:off x="478080" y="4872960"/>
            <a:ext cx="3933000" cy="1207800"/>
          </a:xfrm>
          <a:prstGeom prst="rect">
            <a:avLst/>
          </a:prstGeom>
          <a:noFill/>
          <a:ln>
            <a:noFill/>
          </a:ln>
        </p:spPr>
        <p:txBody>
          <a:bodyPr>
            <a:normAutofit/>
          </a:bodyPr>
          <a:p>
            <a:pPr>
              <a:lnSpc>
                <a:spcPct val="110000"/>
              </a:lnSpc>
              <a:spcBef>
                <a:spcPts val="1001"/>
              </a:spcBef>
            </a:pPr>
            <a:r>
              <a:rPr b="0" lang="en-US" sz="2000" spc="-1" strike="noStrike">
                <a:solidFill>
                  <a:srgbClr val="000000"/>
                </a:solidFill>
                <a:latin typeface="Avenir Next LT Pro"/>
              </a:rPr>
              <a:t>Una versione parallela e distribuita di John the Ripper che sfrutta MPI.</a:t>
            </a:r>
            <a:endParaRPr b="0" lang="en-US" sz="2000" spc="-1" strike="noStrike">
              <a:latin typeface="Arial"/>
            </a:endParaRPr>
          </a:p>
        </p:txBody>
      </p:sp>
      <p:sp>
        <p:nvSpPr>
          <p:cNvPr id="93" name="CustomShape 6"/>
          <p:cNvSpPr/>
          <p:nvPr/>
        </p:nvSpPr>
        <p:spPr>
          <a:xfrm rot="5400000">
            <a:off x="760320" y="346320"/>
            <a:ext cx="145800" cy="703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4" name="CustomShape 7"/>
          <p:cNvSpPr/>
          <p:nvPr/>
        </p:nvSpPr>
        <p:spPr>
          <a:xfrm>
            <a:off x="480960" y="4546800"/>
            <a:ext cx="4023000" cy="18000"/>
          </a:xfrm>
          <a:prstGeom prst="rect">
            <a:avLst/>
          </a:prstGeom>
          <a:solidFill>
            <a:schemeClr val="tx2">
              <a:lumMod val="25000"/>
              <a:lumOff val="75000"/>
            </a:schemeClr>
          </a:solidFill>
          <a:ln w="3240">
            <a:noFill/>
          </a:ln>
        </p:spPr>
        <p:style>
          <a:lnRef idx="2">
            <a:schemeClr val="accent1">
              <a:shade val="50000"/>
            </a:schemeClr>
          </a:lnRef>
          <a:fillRef idx="1">
            <a:schemeClr val="accent1"/>
          </a:fillRef>
          <a:effectRef idx="0">
            <a:schemeClr val="accent1"/>
          </a:effectRef>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1115640" y="548640"/>
            <a:ext cx="10167840" cy="1179360"/>
          </a:xfrm>
          <a:prstGeom prst="rect">
            <a:avLst/>
          </a:prstGeom>
          <a:noFill/>
          <a:ln>
            <a:noFill/>
          </a:ln>
        </p:spPr>
        <p:txBody>
          <a:bodyPr anchor="ctr"/>
          <a:p>
            <a:pPr>
              <a:lnSpc>
                <a:spcPct val="90000"/>
              </a:lnSpc>
            </a:pPr>
            <a:r>
              <a:rPr b="0" lang="it-IT" sz="4000" spc="-1" strike="noStrike">
                <a:solidFill>
                  <a:srgbClr val="000000"/>
                </a:solidFill>
                <a:latin typeface="Avenir Next LT Pro"/>
              </a:rPr>
              <a:t>Flusso di Esecuzione</a:t>
            </a:r>
            <a:endParaRPr b="0" lang="it-IT" sz="4000" spc="-1" strike="noStrike">
              <a:solidFill>
                <a:srgbClr val="000000"/>
              </a:solidFill>
              <a:latin typeface="Avenir Next LT Pro"/>
            </a:endParaRPr>
          </a:p>
        </p:txBody>
      </p:sp>
      <p:sp>
        <p:nvSpPr>
          <p:cNvPr id="112" name="CustomShape 2"/>
          <p:cNvSpPr/>
          <p:nvPr/>
        </p:nvSpPr>
        <p:spPr>
          <a:xfrm>
            <a:off x="4206240" y="3931920"/>
            <a:ext cx="365760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latin typeface="Arial"/>
              </a:rPr>
              <a:t>Open Diagram</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1115640" y="548640"/>
            <a:ext cx="10167840" cy="1179360"/>
          </a:xfrm>
          <a:prstGeom prst="rect">
            <a:avLst/>
          </a:prstGeom>
          <a:noFill/>
          <a:ln>
            <a:noFill/>
          </a:ln>
        </p:spPr>
        <p:txBody>
          <a:bodyPr anchor="ctr"/>
          <a:p>
            <a:pPr>
              <a:lnSpc>
                <a:spcPct val="90000"/>
              </a:lnSpc>
            </a:pPr>
            <a:r>
              <a:rPr b="0" lang="it-IT" sz="4000" spc="-1" strike="noStrike">
                <a:solidFill>
                  <a:srgbClr val="000000"/>
                </a:solidFill>
                <a:latin typeface="Avenir Next LT Pro"/>
              </a:rPr>
              <a:t>Problematiche</a:t>
            </a:r>
            <a:r>
              <a:rPr b="0" lang="it-IT" sz="4000" spc="-1" strike="noStrike">
                <a:solidFill>
                  <a:srgbClr val="000000"/>
                </a:solidFill>
                <a:latin typeface="Avenir Next LT Pro"/>
              </a:rPr>
              <a:t>	</a:t>
            </a:r>
            <a:endParaRPr b="0" lang="it-IT" sz="4000" spc="-1" strike="noStrike">
              <a:solidFill>
                <a:srgbClr val="000000"/>
              </a:solidFill>
              <a:latin typeface="Avenir Next LT Pro"/>
            </a:endParaRPr>
          </a:p>
        </p:txBody>
      </p:sp>
      <p:sp>
        <p:nvSpPr>
          <p:cNvPr id="114" name="TextShape 2"/>
          <p:cNvSpPr txBox="1"/>
          <p:nvPr/>
        </p:nvSpPr>
        <p:spPr>
          <a:xfrm>
            <a:off x="1115640" y="2477880"/>
            <a:ext cx="10167840" cy="3693960"/>
          </a:xfrm>
          <a:prstGeom prst="rect">
            <a:avLst/>
          </a:prstGeom>
          <a:noFill/>
          <a:ln>
            <a:noFill/>
          </a:ln>
        </p:spPr>
        <p:txBody>
          <a:bodyPr anchor="ctr"/>
          <a:p>
            <a:pPr marL="216000" indent="-216000">
              <a:lnSpc>
                <a:spcPct val="110000"/>
              </a:lnSpc>
              <a:spcBef>
                <a:spcPts val="1001"/>
              </a:spcBef>
              <a:buClr>
                <a:srgbClr val="000000"/>
              </a:buClr>
              <a:buSzPct val="45000"/>
              <a:buFont typeface="Wingdings" charset="2"/>
              <a:buChar char=""/>
            </a:pPr>
            <a:r>
              <a:rPr b="0" lang="it-IT" sz="2800" spc="-1" strike="noStrike">
                <a:solidFill>
                  <a:srgbClr val="000000"/>
                </a:solidFill>
                <a:latin typeface="Avenir Next LT Pro"/>
              </a:rPr>
              <a:t>LAN setup</a:t>
            </a:r>
            <a:br/>
            <a:r>
              <a:rPr b="0" lang="it-IT" sz="2800" spc="-1" strike="noStrike">
                <a:solidFill>
                  <a:srgbClr val="000000"/>
                </a:solidFill>
                <a:latin typeface="Avenir Next LT Pro"/>
              </a:rPr>
              <a:t> </a:t>
            </a:r>
            <a:endParaRPr b="0" lang="it-IT" sz="2800" spc="-1" strike="noStrike">
              <a:solidFill>
                <a:srgbClr val="000000"/>
              </a:solidFill>
              <a:latin typeface="Avenir Next LT Pro"/>
            </a:endParaRPr>
          </a:p>
          <a:p>
            <a:pPr marL="216000" indent="-216000">
              <a:lnSpc>
                <a:spcPct val="110000"/>
              </a:lnSpc>
              <a:spcBef>
                <a:spcPts val="1001"/>
              </a:spcBef>
              <a:buClr>
                <a:srgbClr val="000000"/>
              </a:buClr>
              <a:buSzPct val="45000"/>
              <a:buFont typeface="Wingdings" charset="2"/>
              <a:buChar char=""/>
            </a:pPr>
            <a:r>
              <a:rPr b="0" lang="it-IT" sz="2800" spc="-1" strike="noStrike">
                <a:solidFill>
                  <a:srgbClr val="000000"/>
                </a:solidFill>
                <a:latin typeface="Avenir Next LT Pro"/>
              </a:rPr>
              <a:t>Distribuzione del carico</a:t>
            </a:r>
            <a:br/>
            <a:r>
              <a:rPr b="0" lang="it-IT" sz="2800" spc="-1" strike="noStrike">
                <a:solidFill>
                  <a:srgbClr val="000000"/>
                </a:solidFill>
                <a:latin typeface="Avenir Next LT Pro"/>
              </a:rPr>
              <a:t> </a:t>
            </a:r>
            <a:endParaRPr b="0" lang="it-IT" sz="2800" spc="-1" strike="noStrike">
              <a:solidFill>
                <a:srgbClr val="000000"/>
              </a:solidFill>
              <a:latin typeface="Avenir Next LT Pro"/>
            </a:endParaRPr>
          </a:p>
          <a:p>
            <a:pPr marL="216000" indent="-216000">
              <a:lnSpc>
                <a:spcPct val="110000"/>
              </a:lnSpc>
              <a:spcBef>
                <a:spcPts val="1001"/>
              </a:spcBef>
              <a:buClr>
                <a:srgbClr val="000000"/>
              </a:buClr>
              <a:buSzPct val="45000"/>
              <a:buFont typeface="Wingdings" charset="2"/>
              <a:buChar char=""/>
            </a:pPr>
            <a:r>
              <a:rPr b="0" lang="it-IT" sz="2800" spc="-1" strike="noStrike">
                <a:solidFill>
                  <a:srgbClr val="000000"/>
                </a:solidFill>
                <a:latin typeface="Avenir Next LT Pro"/>
              </a:rPr>
              <a:t>Passaggio di messaggi</a:t>
            </a:r>
            <a:endParaRPr b="0" lang="it-IT" sz="2800" spc="-1" strike="noStrike">
              <a:solidFill>
                <a:srgbClr val="000000"/>
              </a:solidFill>
              <a:latin typeface="Avenir Next LT Pro"/>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1115640" y="548640"/>
            <a:ext cx="10167840" cy="1179360"/>
          </a:xfrm>
          <a:prstGeom prst="rect">
            <a:avLst/>
          </a:prstGeom>
          <a:noFill/>
          <a:ln>
            <a:noFill/>
          </a:ln>
        </p:spPr>
        <p:txBody>
          <a:bodyPr anchor="ctr"/>
          <a:p>
            <a:pPr>
              <a:lnSpc>
                <a:spcPct val="90000"/>
              </a:lnSpc>
            </a:pPr>
            <a:r>
              <a:rPr b="0" lang="it-IT" sz="4000" spc="-1" strike="noStrike">
                <a:solidFill>
                  <a:srgbClr val="000000"/>
                </a:solidFill>
                <a:latin typeface="Avenir Next LT Pro"/>
              </a:rPr>
              <a:t>JTR in a nutshell</a:t>
            </a:r>
            <a:endParaRPr b="0" lang="it-IT" sz="4000" spc="-1" strike="noStrike">
              <a:solidFill>
                <a:srgbClr val="000000"/>
              </a:solidFill>
              <a:latin typeface="Avenir Next LT Pro"/>
            </a:endParaRPr>
          </a:p>
        </p:txBody>
      </p:sp>
      <p:sp>
        <p:nvSpPr>
          <p:cNvPr id="96" name="TextShape 2"/>
          <p:cNvSpPr txBox="1"/>
          <p:nvPr/>
        </p:nvSpPr>
        <p:spPr>
          <a:xfrm>
            <a:off x="1115640" y="2477880"/>
            <a:ext cx="10167840" cy="3693960"/>
          </a:xfrm>
          <a:prstGeom prst="rect">
            <a:avLst/>
          </a:prstGeom>
          <a:noFill/>
          <a:ln>
            <a:noFill/>
          </a:ln>
        </p:spPr>
        <p:txBody>
          <a:bodyPr>
            <a:normAutofit/>
          </a:bodyPr>
          <a:p>
            <a:pPr marL="228600" indent="-228240">
              <a:lnSpc>
                <a:spcPct val="110000"/>
              </a:lnSpc>
              <a:spcBef>
                <a:spcPts val="1001"/>
              </a:spcBef>
              <a:buClr>
                <a:srgbClr val="000000"/>
              </a:buClr>
              <a:buFont typeface="Arial"/>
              <a:buChar char="•"/>
            </a:pPr>
            <a:r>
              <a:rPr b="0" lang="it-IT" sz="2800" spc="-1" strike="noStrike">
                <a:solidFill>
                  <a:srgbClr val="000000"/>
                </a:solidFill>
                <a:latin typeface="Avenir Next LT Pro"/>
              </a:rPr>
              <a:t>John the Ripper è un software che viene utilizzato per crackare password. Esso opera provando un’enorme quantità di password,  e controllando, una per una, se una certa password è uguale a quella ricercata. Il vero e proprio controllo avviene sugli hash, dato che l’hash è l’unico indizio che si ha inizialmente sulla password. Quindi ogni volta che JTR deve provare una password, dovrà prima generare il suo hash con lo stesso algoritmo utilizzato per la password ricercata.</a:t>
            </a:r>
            <a:endParaRPr b="0" lang="it-IT" sz="2800" spc="-1" strike="noStrike">
              <a:solidFill>
                <a:srgbClr val="000000"/>
              </a:solidFill>
              <a:latin typeface="Avenir Next LT Pro"/>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115640" y="548640"/>
            <a:ext cx="10167840" cy="1179360"/>
          </a:xfrm>
          <a:prstGeom prst="rect">
            <a:avLst/>
          </a:prstGeom>
          <a:noFill/>
          <a:ln>
            <a:noFill/>
          </a:ln>
        </p:spPr>
        <p:txBody>
          <a:bodyPr anchor="ctr"/>
          <a:p>
            <a:pPr>
              <a:lnSpc>
                <a:spcPct val="90000"/>
              </a:lnSpc>
            </a:pPr>
            <a:r>
              <a:rPr b="0" lang="it-IT" sz="4000" spc="-1" strike="noStrike">
                <a:solidFill>
                  <a:srgbClr val="000000"/>
                </a:solidFill>
                <a:latin typeface="Avenir Next LT Pro"/>
              </a:rPr>
              <a:t>Idea di base</a:t>
            </a:r>
            <a:endParaRPr b="0" lang="it-IT" sz="4000" spc="-1" strike="noStrike">
              <a:solidFill>
                <a:srgbClr val="000000"/>
              </a:solidFill>
              <a:latin typeface="Avenir Next LT Pro"/>
            </a:endParaRPr>
          </a:p>
        </p:txBody>
      </p:sp>
      <p:sp>
        <p:nvSpPr>
          <p:cNvPr id="98" name="TextShape 2"/>
          <p:cNvSpPr txBox="1"/>
          <p:nvPr/>
        </p:nvSpPr>
        <p:spPr>
          <a:xfrm>
            <a:off x="1115640" y="2477880"/>
            <a:ext cx="10167840" cy="3693960"/>
          </a:xfrm>
          <a:prstGeom prst="rect">
            <a:avLst/>
          </a:prstGeom>
          <a:noFill/>
          <a:ln>
            <a:noFill/>
          </a:ln>
        </p:spPr>
        <p:txBody>
          <a:bodyPr>
            <a:normAutofit/>
          </a:bodyPr>
          <a:p>
            <a:pPr marL="228600" indent="-228240">
              <a:lnSpc>
                <a:spcPct val="110000"/>
              </a:lnSpc>
              <a:spcBef>
                <a:spcPts val="1001"/>
              </a:spcBef>
              <a:buClr>
                <a:srgbClr val="000000"/>
              </a:buClr>
              <a:buFont typeface="Arial"/>
              <a:buChar char="•"/>
            </a:pPr>
            <a:r>
              <a:rPr b="0" lang="it-IT" sz="2800" spc="-1" strike="noStrike">
                <a:solidFill>
                  <a:srgbClr val="000000"/>
                </a:solidFill>
                <a:latin typeface="Avenir Next LT Pro"/>
              </a:rPr>
              <a:t>Il lavoro di JTR è naturalmente sequenziale.  Ma sappiamo già all’inizio quali password dovremo provare.</a:t>
            </a:r>
            <a:endParaRPr b="0" lang="it-IT" sz="2800" spc="-1" strike="noStrike">
              <a:solidFill>
                <a:srgbClr val="000000"/>
              </a:solidFill>
              <a:latin typeface="Avenir Next LT Pro"/>
            </a:endParaRPr>
          </a:p>
          <a:p>
            <a:pPr marL="228600" indent="-228240">
              <a:lnSpc>
                <a:spcPct val="110000"/>
              </a:lnSpc>
              <a:spcBef>
                <a:spcPts val="1001"/>
              </a:spcBef>
              <a:buClr>
                <a:srgbClr val="000000"/>
              </a:buClr>
              <a:buFont typeface="Arial"/>
              <a:buChar char="•"/>
            </a:pPr>
            <a:r>
              <a:rPr b="0" lang="it-IT" sz="2800" spc="-1" strike="noStrike">
                <a:solidFill>
                  <a:srgbClr val="000000"/>
                </a:solidFill>
                <a:latin typeface="Avenir Next LT Pro"/>
              </a:rPr>
              <a:t>Allora possiamo suddividere il carico di lavoro su più di un core per ottenere della parallelizzazione è trovare il risultato voluto in una frazione del tempo.</a:t>
            </a:r>
            <a:endParaRPr b="0" lang="it-IT" sz="2800" spc="-1" strike="noStrike">
              <a:solidFill>
                <a:srgbClr val="000000"/>
              </a:solidFill>
              <a:latin typeface="Avenir Next LT Pro"/>
            </a:endParaRPr>
          </a:p>
          <a:p>
            <a:pPr marL="228600" indent="-228240">
              <a:lnSpc>
                <a:spcPct val="110000"/>
              </a:lnSpc>
              <a:spcBef>
                <a:spcPts val="1001"/>
              </a:spcBef>
              <a:buClr>
                <a:srgbClr val="000000"/>
              </a:buClr>
              <a:buFont typeface="Arial"/>
              <a:buChar char="•"/>
            </a:pPr>
            <a:r>
              <a:rPr b="0" lang="it-IT" sz="2800" spc="-1" strike="noStrike">
                <a:solidFill>
                  <a:srgbClr val="000000"/>
                </a:solidFill>
                <a:latin typeface="Avenir Next LT Pro"/>
              </a:rPr>
              <a:t>Inoltre, non è necessario che i core si trovino sulla stessa macchina, quindi possiamo ulteriormente dividere il carico su un cluster connesso in LAN (o, dato che la comunicazione tra core avviene di rado, anche via Internet!).</a:t>
            </a:r>
            <a:endParaRPr b="0" lang="it-IT" sz="2800" spc="-1" strike="noStrike">
              <a:solidFill>
                <a:srgbClr val="000000"/>
              </a:solidFill>
              <a:latin typeface="Avenir Next LT Pro"/>
            </a:endParaRPr>
          </a:p>
          <a:p>
            <a:pPr>
              <a:lnSpc>
                <a:spcPct val="110000"/>
              </a:lnSpc>
              <a:spcBef>
                <a:spcPts val="1001"/>
              </a:spcBef>
            </a:pPr>
            <a:endParaRPr b="0" lang="it-IT" sz="2800" spc="-1" strike="noStrike">
              <a:solidFill>
                <a:srgbClr val="000000"/>
              </a:solidFill>
              <a:latin typeface="Avenir Next LT Pro"/>
            </a:endParaRPr>
          </a:p>
          <a:p>
            <a:pPr>
              <a:lnSpc>
                <a:spcPct val="110000"/>
              </a:lnSpc>
              <a:spcBef>
                <a:spcPts val="1001"/>
              </a:spcBef>
            </a:pPr>
            <a:endParaRPr b="0" lang="it-IT" sz="2800" spc="-1" strike="noStrike">
              <a:solidFill>
                <a:srgbClr val="000000"/>
              </a:solidFill>
              <a:latin typeface="Avenir Next LT Pro"/>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1115640" y="548640"/>
            <a:ext cx="10167840" cy="1179360"/>
          </a:xfrm>
          <a:prstGeom prst="rect">
            <a:avLst/>
          </a:prstGeom>
          <a:noFill/>
          <a:ln>
            <a:noFill/>
          </a:ln>
        </p:spPr>
        <p:txBody>
          <a:bodyPr anchor="ctr"/>
          <a:p>
            <a:pPr>
              <a:lnSpc>
                <a:spcPct val="90000"/>
              </a:lnSpc>
            </a:pPr>
            <a:r>
              <a:rPr b="0" lang="it-IT" sz="4000" spc="-1" strike="noStrike">
                <a:solidFill>
                  <a:srgbClr val="000000"/>
                </a:solidFill>
                <a:latin typeface="Avenir Next LT Pro"/>
              </a:rPr>
              <a:t>Software utilizzato</a:t>
            </a:r>
            <a:endParaRPr b="0" lang="it-IT" sz="4000" spc="-1" strike="noStrike">
              <a:solidFill>
                <a:srgbClr val="000000"/>
              </a:solidFill>
              <a:latin typeface="Avenir Next LT Pro"/>
            </a:endParaRPr>
          </a:p>
        </p:txBody>
      </p:sp>
      <p:sp>
        <p:nvSpPr>
          <p:cNvPr id="100" name="TextShape 2"/>
          <p:cNvSpPr txBox="1"/>
          <p:nvPr/>
        </p:nvSpPr>
        <p:spPr>
          <a:xfrm>
            <a:off x="1115640" y="2477880"/>
            <a:ext cx="10167840" cy="3693960"/>
          </a:xfrm>
          <a:prstGeom prst="rect">
            <a:avLst/>
          </a:prstGeom>
          <a:noFill/>
          <a:ln>
            <a:noFill/>
          </a:ln>
        </p:spPr>
        <p:txBody>
          <a:bodyPr/>
          <a:p>
            <a:pPr marL="228600" indent="-228240">
              <a:lnSpc>
                <a:spcPct val="110000"/>
              </a:lnSpc>
              <a:spcBef>
                <a:spcPts val="1001"/>
              </a:spcBef>
              <a:buClr>
                <a:srgbClr val="000000"/>
              </a:buClr>
              <a:buFont typeface="Arial"/>
              <a:buChar char="•"/>
            </a:pPr>
            <a:r>
              <a:rPr b="0" lang="it-IT" sz="2800" spc="-1" strike="noStrike">
                <a:solidFill>
                  <a:srgbClr val="000000"/>
                </a:solidFill>
                <a:latin typeface="Avenir Next LT Pro"/>
              </a:rPr>
              <a:t>Per parallelizzare il lavoro viene usato MPI, che permette di avere il controllo dei singoli core della macchina dove si sta eseguendo.</a:t>
            </a:r>
            <a:endParaRPr b="0" lang="it-IT" sz="2800" spc="-1" strike="noStrike">
              <a:solidFill>
                <a:srgbClr val="000000"/>
              </a:solidFill>
              <a:latin typeface="Avenir Next LT Pro"/>
            </a:endParaRPr>
          </a:p>
          <a:p>
            <a:pPr marL="228600" indent="-228240">
              <a:lnSpc>
                <a:spcPct val="110000"/>
              </a:lnSpc>
              <a:spcBef>
                <a:spcPts val="1001"/>
              </a:spcBef>
              <a:buClr>
                <a:srgbClr val="000000"/>
              </a:buClr>
              <a:buFont typeface="Arial"/>
              <a:buChar char="•"/>
            </a:pPr>
            <a:r>
              <a:rPr b="0" lang="it-IT" sz="2800" spc="-1" strike="noStrike">
                <a:solidFill>
                  <a:srgbClr val="000000"/>
                </a:solidFill>
                <a:latin typeface="Avenir Next LT Pro"/>
              </a:rPr>
              <a:t>Nel caso di uso distribuito in rete, verrà utilizzato anche NFS che da modo di condividere la root directory del programma tra più macchine nel cluster.</a:t>
            </a:r>
            <a:endParaRPr b="0" lang="it-IT" sz="2800" spc="-1" strike="noStrike">
              <a:solidFill>
                <a:srgbClr val="000000"/>
              </a:solidFill>
              <a:latin typeface="Avenir Next LT Pro"/>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01" name="TextShape 1"/>
          <p:cNvSpPr txBox="1"/>
          <p:nvPr/>
        </p:nvSpPr>
        <p:spPr>
          <a:xfrm>
            <a:off x="1115640" y="548640"/>
            <a:ext cx="10167840" cy="1179360"/>
          </a:xfrm>
          <a:prstGeom prst="rect">
            <a:avLst/>
          </a:prstGeom>
          <a:noFill/>
          <a:ln>
            <a:noFill/>
          </a:ln>
        </p:spPr>
        <p:txBody>
          <a:bodyPr anchor="ctr"/>
          <a:p>
            <a:pPr>
              <a:lnSpc>
                <a:spcPct val="90000"/>
              </a:lnSpc>
            </a:pPr>
            <a:r>
              <a:rPr b="0" lang="it-IT" sz="4000" spc="-1" strike="noStrike">
                <a:solidFill>
                  <a:srgbClr val="000000"/>
                </a:solidFill>
                <a:latin typeface="Avenir Next LT Pro"/>
              </a:rPr>
              <a:t>Architettura</a:t>
            </a:r>
            <a:endParaRPr b="0" lang="it-IT" sz="4000" spc="-1" strike="noStrike">
              <a:solidFill>
                <a:srgbClr val="000000"/>
              </a:solidFill>
              <a:latin typeface="Avenir Next LT Pro"/>
            </a:endParaRPr>
          </a:p>
        </p:txBody>
      </p:sp>
      <p:sp>
        <p:nvSpPr>
          <p:cNvPr id="102" name="TextShape 2"/>
          <p:cNvSpPr txBox="1"/>
          <p:nvPr/>
        </p:nvSpPr>
        <p:spPr>
          <a:xfrm>
            <a:off x="1115640" y="2477880"/>
            <a:ext cx="10167840" cy="3693960"/>
          </a:xfrm>
          <a:prstGeom prst="rect">
            <a:avLst/>
          </a:prstGeom>
          <a:noFill/>
          <a:ln>
            <a:noFill/>
          </a:ln>
        </p:spPr>
        <p:txBody>
          <a:bodyPr/>
          <a:p>
            <a:pPr marL="228600" indent="-228240">
              <a:lnSpc>
                <a:spcPct val="110000"/>
              </a:lnSpc>
              <a:spcBef>
                <a:spcPts val="1001"/>
              </a:spcBef>
              <a:buClr>
                <a:srgbClr val="000000"/>
              </a:buClr>
              <a:buFont typeface="Arial"/>
              <a:buChar char="•"/>
            </a:pPr>
            <a:r>
              <a:rPr b="0" lang="it-IT" sz="2800" spc="-1" strike="noStrike">
                <a:solidFill>
                  <a:srgbClr val="000000"/>
                </a:solidFill>
                <a:latin typeface="Avenir Next LT Pro"/>
              </a:rPr>
              <a:t>Il gruppo di password da provare viene suddiviso tra i vari core per range alfanumerici (es. le password che iniziano con lettere dalla »a» alla «c» andranno al primo core, dalla «d» alla «f» al secondo core, ecc... Ovviamente la lunghezza dei range dipende da quanti core si hanno a disposizione.</a:t>
            </a:r>
            <a:endParaRPr b="0" lang="it-IT" sz="2800" spc="-1" strike="noStrike">
              <a:solidFill>
                <a:srgbClr val="000000"/>
              </a:solidFill>
              <a:latin typeface="Avenir Next LT Pro"/>
            </a:endParaRPr>
          </a:p>
          <a:p>
            <a:pPr marL="228600" indent="-228240">
              <a:lnSpc>
                <a:spcPct val="110000"/>
              </a:lnSpc>
              <a:spcBef>
                <a:spcPts val="1001"/>
              </a:spcBef>
              <a:buClr>
                <a:srgbClr val="000000"/>
              </a:buClr>
              <a:buFont typeface="Arial"/>
              <a:buChar char="•"/>
            </a:pPr>
            <a:r>
              <a:rPr b="0" lang="it-IT" sz="2800" spc="-1" strike="noStrike">
                <a:solidFill>
                  <a:srgbClr val="000000"/>
                </a:solidFill>
                <a:latin typeface="Avenir Next LT Pro"/>
              </a:rPr>
              <a:t>Ci sono più modalità di utilizzo: ...</a:t>
            </a:r>
            <a:endParaRPr b="0" lang="it-IT" sz="2800" spc="-1" strike="noStrike">
              <a:solidFill>
                <a:srgbClr val="000000"/>
              </a:solidFill>
              <a:latin typeface="Avenir Next LT Pro"/>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1115640" y="548640"/>
            <a:ext cx="10167840" cy="1179360"/>
          </a:xfrm>
          <a:prstGeom prst="rect">
            <a:avLst/>
          </a:prstGeom>
          <a:noFill/>
          <a:ln>
            <a:noFill/>
          </a:ln>
        </p:spPr>
        <p:txBody>
          <a:bodyPr anchor="ctr"/>
          <a:p>
            <a:pPr>
              <a:lnSpc>
                <a:spcPct val="90000"/>
              </a:lnSpc>
            </a:pPr>
            <a:r>
              <a:rPr b="0" lang="it-IT" sz="4000" spc="-1" strike="noStrike">
                <a:solidFill>
                  <a:srgbClr val="000000"/>
                </a:solidFill>
                <a:latin typeface="Avenir Next LT Pro"/>
              </a:rPr>
              <a:t>Architettura</a:t>
            </a:r>
            <a:endParaRPr b="0" lang="it-IT" sz="4000" spc="-1" strike="noStrike">
              <a:solidFill>
                <a:srgbClr val="000000"/>
              </a:solidFill>
              <a:latin typeface="Avenir Next LT Pro"/>
            </a:endParaRPr>
          </a:p>
        </p:txBody>
      </p:sp>
      <p:sp>
        <p:nvSpPr>
          <p:cNvPr id="104" name="TextShape 2"/>
          <p:cNvSpPr txBox="1"/>
          <p:nvPr/>
        </p:nvSpPr>
        <p:spPr>
          <a:xfrm>
            <a:off x="1110600" y="2477880"/>
            <a:ext cx="10170360" cy="3693960"/>
          </a:xfrm>
          <a:prstGeom prst="rect">
            <a:avLst/>
          </a:prstGeom>
          <a:noFill/>
          <a:ln>
            <a:noFill/>
          </a:ln>
        </p:spPr>
        <p:txBody>
          <a:bodyPr/>
          <a:p>
            <a:pPr>
              <a:lnSpc>
                <a:spcPct val="110000"/>
              </a:lnSpc>
              <a:spcBef>
                <a:spcPts val="1001"/>
              </a:spcBef>
            </a:pPr>
            <a:r>
              <a:rPr b="0" lang="it-IT" sz="2800" spc="-1" strike="noStrike">
                <a:solidFill>
                  <a:srgbClr val="000000"/>
                </a:solidFill>
                <a:latin typeface="Avenir Next LT Pro"/>
                <a:ea typeface="Noto Sans CJK SC"/>
              </a:rPr>
              <a:t>Il gruppo di password da provare viene suddiviso tra i </a:t>
            </a:r>
            <a:r>
              <a:rPr b="0" lang="it-IT" sz="2800" spc="-1" strike="noStrike">
                <a:solidFill>
                  <a:srgbClr val="000000"/>
                </a:solidFill>
                <a:latin typeface="Avenir Next LT Pro"/>
                <a:ea typeface="Noto Sans CJK SC"/>
              </a:rPr>
              <a:t>vari core modularmente nel numero di core a </a:t>
            </a:r>
            <a:r>
              <a:rPr b="0" lang="it-IT" sz="2800" spc="-1" strike="noStrike">
                <a:solidFill>
                  <a:srgbClr val="000000"/>
                </a:solidFill>
                <a:latin typeface="Avenir Next LT Pro"/>
                <a:ea typeface="Noto Sans CJK SC"/>
              </a:rPr>
              <a:t>disposizione.</a:t>
            </a:r>
            <a:endParaRPr b="0" lang="it-IT" sz="2800" spc="-1" strike="noStrike">
              <a:solidFill>
                <a:srgbClr val="000000"/>
              </a:solidFill>
              <a:latin typeface="Avenir Next LT Pro"/>
            </a:endParaRPr>
          </a:p>
          <a:p>
            <a:pPr>
              <a:lnSpc>
                <a:spcPct val="110000"/>
              </a:lnSpc>
              <a:spcBef>
                <a:spcPts val="1001"/>
              </a:spcBef>
            </a:pPr>
            <a:r>
              <a:rPr b="0" lang="it-IT" sz="2800" spc="-1" strike="noStrike">
                <a:solidFill>
                  <a:srgbClr val="000000"/>
                </a:solidFill>
                <a:latin typeface="Avenir Next LT Pro"/>
                <a:ea typeface="Noto Sans CJK SC"/>
              </a:rPr>
              <a:t>Esempio:</a:t>
            </a:r>
            <a:r>
              <a:rPr b="0" lang="it-IT" sz="2800" spc="-1" strike="noStrike">
                <a:solidFill>
                  <a:srgbClr val="000000"/>
                </a:solidFill>
                <a:latin typeface="Avenir Next LT Pro"/>
                <a:ea typeface="Noto Sans CJK SC"/>
              </a:rPr>
              <a:t>	</a:t>
            </a:r>
            <a:br/>
            <a:r>
              <a:rPr b="0" lang="it-IT" sz="2800" spc="-1" strike="noStrike">
                <a:solidFill>
                  <a:srgbClr val="000000"/>
                </a:solidFill>
                <a:latin typeface="Avenir Next LT Pro"/>
                <a:ea typeface="Noto Sans CJK SC"/>
              </a:rPr>
              <a:t>core_0 tutte le password di indice==0 mod world_size</a:t>
            </a:r>
            <a:br/>
            <a:r>
              <a:rPr b="0" lang="it-IT" sz="2800" spc="-1" strike="noStrike">
                <a:solidFill>
                  <a:srgbClr val="000000"/>
                </a:solidFill>
                <a:latin typeface="Avenir Next LT Pro"/>
              </a:rPr>
              <a:t>core_1 tutte le password di indice==1 mod world_size</a:t>
            </a:r>
            <a:endParaRPr b="0" lang="it-IT" sz="2800" spc="-1" strike="noStrike">
              <a:solidFill>
                <a:srgbClr val="000000"/>
              </a:solidFill>
              <a:latin typeface="Avenir Next LT Pro"/>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1115640" y="2478240"/>
            <a:ext cx="10167840" cy="3693960"/>
          </a:xfrm>
          <a:prstGeom prst="rect">
            <a:avLst/>
          </a:prstGeom>
          <a:noFill/>
          <a:ln>
            <a:noFill/>
          </a:ln>
        </p:spPr>
        <p:txBody>
          <a:bodyPr/>
          <a:p>
            <a:pPr marL="228600" indent="-228240">
              <a:lnSpc>
                <a:spcPct val="110000"/>
              </a:lnSpc>
              <a:spcBef>
                <a:spcPts val="1001"/>
              </a:spcBef>
              <a:buClr>
                <a:srgbClr val="000000"/>
              </a:buClr>
              <a:buFont typeface="Arial"/>
              <a:buChar char="•"/>
            </a:pPr>
            <a:r>
              <a:rPr b="0" lang="it-IT" sz="2800" spc="-1" strike="noStrike">
                <a:solidFill>
                  <a:srgbClr val="000000"/>
                </a:solidFill>
                <a:latin typeface="Avenir Next LT Pro"/>
              </a:rPr>
              <a:t>Single Mode: prova a crackare l’hash utilizzando come chiave lo username dell’utente a cui appartiene</a:t>
            </a:r>
            <a:endParaRPr b="0" lang="it-IT" sz="2800" spc="-1" strike="noStrike">
              <a:solidFill>
                <a:srgbClr val="000000"/>
              </a:solidFill>
              <a:latin typeface="Avenir Next LT Pro"/>
            </a:endParaRPr>
          </a:p>
          <a:p>
            <a:pPr marL="228600" indent="-228240">
              <a:lnSpc>
                <a:spcPct val="110000"/>
              </a:lnSpc>
              <a:spcBef>
                <a:spcPts val="1001"/>
              </a:spcBef>
              <a:buClr>
                <a:srgbClr val="000000"/>
              </a:buClr>
              <a:buFont typeface="Arial"/>
              <a:buChar char="•"/>
            </a:pPr>
            <a:r>
              <a:rPr b="0" lang="it-IT" sz="2800" spc="-1" strike="noStrike">
                <a:solidFill>
                  <a:srgbClr val="000000"/>
                </a:solidFill>
                <a:latin typeface="Avenir Next LT Pro"/>
              </a:rPr>
              <a:t>Dictionary: si somministra al programma un file in input contenente delle parole, che verranno usate per crackare le password (possibilità di rules)</a:t>
            </a:r>
            <a:endParaRPr b="0" lang="it-IT" sz="2800" spc="-1" strike="noStrike">
              <a:solidFill>
                <a:srgbClr val="000000"/>
              </a:solidFill>
              <a:latin typeface="Avenir Next LT Pro"/>
            </a:endParaRPr>
          </a:p>
          <a:p>
            <a:pPr marL="228600" indent="-228240">
              <a:lnSpc>
                <a:spcPct val="110000"/>
              </a:lnSpc>
              <a:spcBef>
                <a:spcPts val="1001"/>
              </a:spcBef>
              <a:buClr>
                <a:srgbClr val="000000"/>
              </a:buClr>
              <a:buFont typeface="Arial"/>
              <a:buChar char="•"/>
            </a:pPr>
            <a:r>
              <a:rPr b="0" lang="it-IT" sz="2800" spc="-1" strike="noStrike">
                <a:solidFill>
                  <a:srgbClr val="000000"/>
                </a:solidFill>
                <a:latin typeface="Avenir Next LT Pro"/>
              </a:rPr>
              <a:t>Incremental: si forniscono al programma vari parametri per la generazione di un insieme finito di parole da testare, molto lento ma a volte unica strada.</a:t>
            </a:r>
            <a:endParaRPr b="0" lang="it-IT" sz="2800" spc="-1" strike="noStrike">
              <a:solidFill>
                <a:srgbClr val="000000"/>
              </a:solidFill>
              <a:latin typeface="Avenir Next LT Pro"/>
            </a:endParaRPr>
          </a:p>
        </p:txBody>
      </p:sp>
      <p:sp>
        <p:nvSpPr>
          <p:cNvPr id="106" name="TextShape 2"/>
          <p:cNvSpPr txBox="1"/>
          <p:nvPr/>
        </p:nvSpPr>
        <p:spPr>
          <a:xfrm>
            <a:off x="1115640" y="548640"/>
            <a:ext cx="10167840" cy="1179360"/>
          </a:xfrm>
          <a:prstGeom prst="rect">
            <a:avLst/>
          </a:prstGeom>
          <a:noFill/>
          <a:ln>
            <a:noFill/>
          </a:ln>
        </p:spPr>
        <p:txBody>
          <a:bodyPr anchor="ctr"/>
          <a:p>
            <a:pPr>
              <a:lnSpc>
                <a:spcPct val="90000"/>
              </a:lnSpc>
            </a:pPr>
            <a:r>
              <a:rPr b="0" lang="it-IT" sz="4000" spc="-1" strike="noStrike">
                <a:solidFill>
                  <a:srgbClr val="000000"/>
                </a:solidFill>
                <a:latin typeface="Avenir Next LT Pro"/>
              </a:rPr>
              <a:t>Modalità</a:t>
            </a:r>
            <a:endParaRPr b="0" lang="it-IT" sz="4000" spc="-1" strike="noStrike">
              <a:solidFill>
                <a:srgbClr val="000000"/>
              </a:solidFill>
              <a:latin typeface="Avenir Next LT Pro"/>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07" name="TextShape 1"/>
          <p:cNvSpPr txBox="1"/>
          <p:nvPr/>
        </p:nvSpPr>
        <p:spPr>
          <a:xfrm>
            <a:off x="1115640" y="548640"/>
            <a:ext cx="10167840" cy="1179360"/>
          </a:xfrm>
          <a:prstGeom prst="rect">
            <a:avLst/>
          </a:prstGeom>
          <a:noFill/>
          <a:ln>
            <a:noFill/>
          </a:ln>
        </p:spPr>
        <p:txBody>
          <a:bodyPr anchor="ctr"/>
          <a:p>
            <a:pPr>
              <a:lnSpc>
                <a:spcPct val="90000"/>
              </a:lnSpc>
            </a:pPr>
            <a:r>
              <a:rPr b="0" lang="it-IT" sz="4000" spc="-1" strike="noStrike">
                <a:solidFill>
                  <a:srgbClr val="000000"/>
                </a:solidFill>
                <a:latin typeface="Avenir Next LT Pro"/>
              </a:rPr>
              <a:t>Scambio di messaggi</a:t>
            </a:r>
            <a:endParaRPr b="0" lang="it-IT" sz="4000" spc="-1" strike="noStrike">
              <a:solidFill>
                <a:srgbClr val="000000"/>
              </a:solidFill>
              <a:latin typeface="Avenir Next LT Pro"/>
            </a:endParaRPr>
          </a:p>
        </p:txBody>
      </p:sp>
      <p:sp>
        <p:nvSpPr>
          <p:cNvPr id="108" name="TextShape 2"/>
          <p:cNvSpPr txBox="1"/>
          <p:nvPr/>
        </p:nvSpPr>
        <p:spPr>
          <a:xfrm>
            <a:off x="1115640" y="2477880"/>
            <a:ext cx="10167840" cy="3693960"/>
          </a:xfrm>
          <a:prstGeom prst="rect">
            <a:avLst/>
          </a:prstGeom>
          <a:noFill/>
          <a:ln>
            <a:noFill/>
          </a:ln>
        </p:spPr>
        <p:txBody>
          <a:bodyPr/>
          <a:p>
            <a:pPr>
              <a:lnSpc>
                <a:spcPct val="110000"/>
              </a:lnSpc>
              <a:spcBef>
                <a:spcPts val="1001"/>
              </a:spcBef>
            </a:pPr>
            <a:r>
              <a:rPr b="0" lang="it-IT" sz="2800" spc="-1" strike="noStrike">
                <a:solidFill>
                  <a:srgbClr val="000000"/>
                </a:solidFill>
                <a:latin typeface="Avenir Next LT Pro"/>
              </a:rPr>
              <a:t>La comunicazione tra i core avviene principalmente in due momenti:</a:t>
            </a:r>
            <a:endParaRPr b="0" lang="it-IT" sz="2800" spc="-1" strike="noStrike">
              <a:solidFill>
                <a:srgbClr val="000000"/>
              </a:solidFill>
              <a:latin typeface="Avenir Next LT Pro"/>
            </a:endParaRPr>
          </a:p>
          <a:p>
            <a:pPr marL="228600" indent="-228240">
              <a:lnSpc>
                <a:spcPct val="110000"/>
              </a:lnSpc>
              <a:spcBef>
                <a:spcPts val="1001"/>
              </a:spcBef>
              <a:buClr>
                <a:srgbClr val="000000"/>
              </a:buClr>
              <a:buFont typeface="Arial"/>
              <a:buChar char="•"/>
            </a:pPr>
            <a:r>
              <a:rPr b="0" lang="it-IT" sz="2800" spc="-1" strike="noStrike">
                <a:solidFill>
                  <a:srgbClr val="000000"/>
                </a:solidFill>
                <a:latin typeface="Avenir Next LT Pro"/>
              </a:rPr>
              <a:t>All’ inizio, per dare direttive a tutti i core sulle password da provare e in caso condividere il file che le contiene.</a:t>
            </a:r>
            <a:endParaRPr b="0" lang="it-IT" sz="2800" spc="-1" strike="noStrike">
              <a:solidFill>
                <a:srgbClr val="000000"/>
              </a:solidFill>
              <a:latin typeface="Avenir Next LT Pro"/>
            </a:endParaRPr>
          </a:p>
          <a:p>
            <a:pPr marL="228600" indent="-228240">
              <a:lnSpc>
                <a:spcPct val="110000"/>
              </a:lnSpc>
              <a:spcBef>
                <a:spcPts val="1001"/>
              </a:spcBef>
              <a:buClr>
                <a:srgbClr val="000000"/>
              </a:buClr>
              <a:buFont typeface="Arial"/>
              <a:buChar char="•"/>
            </a:pPr>
            <a:r>
              <a:rPr b="0" lang="it-IT" sz="2800" spc="-1" strike="noStrike">
                <a:solidFill>
                  <a:srgbClr val="000000"/>
                </a:solidFill>
                <a:latin typeface="Avenir Next LT Pro"/>
              </a:rPr>
              <a:t>Appena un core trova la password cercata, per comunicare agli altri che il compito è andato a buon fine e terminare il programma.</a:t>
            </a:r>
            <a:endParaRPr b="0" lang="it-IT" sz="2800" spc="-1" strike="noStrike">
              <a:solidFill>
                <a:srgbClr val="000000"/>
              </a:solidFill>
              <a:latin typeface="Avenir Next LT Pro"/>
            </a:endParaRPr>
          </a:p>
          <a:p>
            <a:pPr>
              <a:lnSpc>
                <a:spcPct val="110000"/>
              </a:lnSpc>
              <a:spcBef>
                <a:spcPts val="1001"/>
              </a:spcBef>
            </a:pPr>
            <a:endParaRPr b="0" lang="it-IT" sz="2800" spc="-1" strike="noStrike">
              <a:solidFill>
                <a:srgbClr val="000000"/>
              </a:solidFill>
              <a:latin typeface="Avenir Next LT Pro"/>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115640" y="548640"/>
            <a:ext cx="10167840" cy="1179360"/>
          </a:xfrm>
          <a:prstGeom prst="rect">
            <a:avLst/>
          </a:prstGeom>
          <a:noFill/>
          <a:ln>
            <a:noFill/>
          </a:ln>
        </p:spPr>
        <p:txBody>
          <a:bodyPr anchor="ctr"/>
          <a:p>
            <a:pPr>
              <a:lnSpc>
                <a:spcPct val="90000"/>
              </a:lnSpc>
            </a:pPr>
            <a:r>
              <a:rPr b="0" lang="it-IT" sz="4000" spc="-1" strike="noStrike">
                <a:solidFill>
                  <a:srgbClr val="000000"/>
                </a:solidFill>
                <a:latin typeface="Avenir Next LT Pro"/>
              </a:rPr>
              <a:t>Scambio di messaggi</a:t>
            </a:r>
            <a:endParaRPr b="0" lang="it-IT" sz="4000" spc="-1" strike="noStrike">
              <a:solidFill>
                <a:srgbClr val="000000"/>
              </a:solidFill>
              <a:latin typeface="Avenir Next LT Pro"/>
            </a:endParaRPr>
          </a:p>
        </p:txBody>
      </p:sp>
      <p:sp>
        <p:nvSpPr>
          <p:cNvPr id="110" name="TextShape 2"/>
          <p:cNvSpPr txBox="1"/>
          <p:nvPr/>
        </p:nvSpPr>
        <p:spPr>
          <a:xfrm>
            <a:off x="1115640" y="2477880"/>
            <a:ext cx="10167840" cy="3693960"/>
          </a:xfrm>
          <a:prstGeom prst="rect">
            <a:avLst/>
          </a:prstGeom>
          <a:noFill/>
          <a:ln>
            <a:noFill/>
          </a:ln>
        </p:spPr>
        <p:txBody>
          <a:bodyPr/>
          <a:p>
            <a:pPr>
              <a:lnSpc>
                <a:spcPct val="110000"/>
              </a:lnSpc>
              <a:spcBef>
                <a:spcPts val="1001"/>
              </a:spcBef>
            </a:pPr>
            <a:r>
              <a:rPr b="0" lang="it-IT" sz="2800" spc="-1" strike="noStrike">
                <a:solidFill>
                  <a:srgbClr val="000000"/>
                </a:solidFill>
                <a:latin typeface="Avenir Next LT Pro"/>
              </a:rPr>
              <a:t>La comunicazione tra i core avviene principalmente in due momenti:</a:t>
            </a:r>
            <a:endParaRPr b="0" lang="it-IT" sz="2800" spc="-1" strike="noStrike">
              <a:solidFill>
                <a:srgbClr val="000000"/>
              </a:solidFill>
              <a:latin typeface="Avenir Next LT Pro"/>
            </a:endParaRPr>
          </a:p>
          <a:p>
            <a:pPr marL="228600" indent="-228240">
              <a:lnSpc>
                <a:spcPct val="110000"/>
              </a:lnSpc>
              <a:spcBef>
                <a:spcPts val="1001"/>
              </a:spcBef>
              <a:buClr>
                <a:srgbClr val="000000"/>
              </a:buClr>
              <a:buFont typeface="Arial"/>
              <a:buChar char="•"/>
            </a:pPr>
            <a:r>
              <a:rPr b="0" lang="it-IT" sz="2800" spc="-1" strike="noStrike">
                <a:solidFill>
                  <a:srgbClr val="000000"/>
                </a:solidFill>
                <a:latin typeface="Avenir Next LT Pro"/>
              </a:rPr>
              <a:t>Quando un core trova una password, comunica a tutti gli altri che è stata trovata cosi che nessuno cercherà più quella password.</a:t>
            </a:r>
            <a:endParaRPr b="0" lang="it-IT" sz="2800" spc="-1" strike="noStrike">
              <a:solidFill>
                <a:srgbClr val="000000"/>
              </a:solidFill>
              <a:latin typeface="Avenir Next LT Pro"/>
            </a:endParaRPr>
          </a:p>
          <a:p>
            <a:pPr marL="228600" indent="-228240">
              <a:lnSpc>
                <a:spcPct val="110000"/>
              </a:lnSpc>
              <a:spcBef>
                <a:spcPts val="1001"/>
              </a:spcBef>
              <a:buClr>
                <a:srgbClr val="000000"/>
              </a:buClr>
              <a:buFont typeface="Arial"/>
              <a:buChar char="•"/>
            </a:pPr>
            <a:r>
              <a:rPr b="0" lang="it-IT" sz="2800" spc="-1" strike="noStrike">
                <a:solidFill>
                  <a:srgbClr val="000000"/>
                </a:solidFill>
                <a:latin typeface="Avenir Next LT Pro"/>
              </a:rPr>
              <a:t>Quando il processo va stoppato (tramite input da tastiera) il core ROOT invia un messaggio a tutti me far abortire la computazione.</a:t>
            </a:r>
            <a:endParaRPr b="0" lang="it-IT" sz="2800" spc="-1" strike="noStrike">
              <a:solidFill>
                <a:srgbClr val="000000"/>
              </a:solidFill>
              <a:latin typeface="Avenir Next LT Pro"/>
            </a:endParaRPr>
          </a:p>
          <a:p>
            <a:pPr>
              <a:lnSpc>
                <a:spcPct val="110000"/>
              </a:lnSpc>
              <a:spcBef>
                <a:spcPts val="1001"/>
              </a:spcBef>
            </a:pPr>
            <a:endParaRPr b="0" lang="it-IT" sz="2800" spc="-1" strike="noStrike">
              <a:solidFill>
                <a:srgbClr val="000000"/>
              </a:solidFill>
              <a:latin typeface="Avenir Next LT Pro"/>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43041"/>
      </a:dk2>
      <a:lt2>
        <a:srgbClr val="e2e4e8"/>
      </a:lt2>
      <a:accent1>
        <a:srgbClr val="c19b4c"/>
      </a:accent1>
      <a:accent2>
        <a:srgbClr val="b15a3b"/>
      </a:accent2>
      <a:accent3>
        <a:srgbClr val="c34d5f"/>
      </a:accent3>
      <a:accent4>
        <a:srgbClr val="b13b7f"/>
      </a:accent4>
      <a:accent5>
        <a:srgbClr val="c34dc2"/>
      </a:accent5>
      <a:accent6>
        <a:srgbClr val="813bb1"/>
      </a:accent6>
      <a:hlink>
        <a:srgbClr val="5277c5"/>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43041"/>
      </a:dk2>
      <a:lt2>
        <a:srgbClr val="e2e4e8"/>
      </a:lt2>
      <a:accent1>
        <a:srgbClr val="c19b4c"/>
      </a:accent1>
      <a:accent2>
        <a:srgbClr val="b15a3b"/>
      </a:accent2>
      <a:accent3>
        <a:srgbClr val="c34d5f"/>
      </a:accent3>
      <a:accent4>
        <a:srgbClr val="b13b7f"/>
      </a:accent4>
      <a:accent5>
        <a:srgbClr val="c34dc2"/>
      </a:accent5>
      <a:accent6>
        <a:srgbClr val="813bb1"/>
      </a:accent6>
      <a:hlink>
        <a:srgbClr val="5277c5"/>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106</TotalTime>
  <Application>LibreOffice/6.0.7.3$Linux_X86_64 LibreOffice_project/00m0$Build-3</Application>
  <Words>386</Words>
  <Paragraphs>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2020-01-07T08:59:48Z</dcterms:created>
  <dc:creator>Alessio Luciani</dc:creator>
  <dc:description/>
  <dc:language>en-US</dc:language>
  <cp:lastModifiedBy/>
  <dcterms:modified xsi:type="dcterms:W3CDTF">2020-01-22T08:21:38Z</dcterms:modified>
  <cp:revision>13</cp:revision>
  <dc:subject/>
  <dc:title>Multicore JTR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