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900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C478-479D-4A38-82BE-3061CBFA3C1D}" type="datetimeFigureOut">
              <a:rPr lang="es-AR" smtClean="0"/>
              <a:t>22/08/2016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D5341-DE80-460B-A8AD-F1D2B3B945C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99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12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Introduccion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http://upload.wikimedia.org/wikipedia/fr/9/99/Logo_microsoft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89" y="237917"/>
            <a:ext cx="4637411" cy="199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Historia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Caracteristicas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Arquitectura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Entorno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16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integrada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ejecucion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lenguajes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Libreria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 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Facil</a:t>
            </a:r>
            <a:r>
              <a:rPr lang="en-US" dirty="0" smtClean="0"/>
              <a:t> </a:t>
            </a:r>
            <a:r>
              <a:rPr lang="en-US" dirty="0" err="1" smtClean="0"/>
              <a:t>implementacion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75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1.0 - CLR 1.0 </a:t>
            </a:r>
            <a:r>
              <a:rPr lang="en-US" dirty="0" err="1" smtClean="0"/>
              <a:t>año</a:t>
            </a:r>
            <a:r>
              <a:rPr lang="en-US" dirty="0" smtClean="0"/>
              <a:t> 2002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1.1 - </a:t>
            </a:r>
            <a:r>
              <a:rPr lang="en-US" dirty="0"/>
              <a:t>CLR </a:t>
            </a:r>
            <a:r>
              <a:rPr lang="en-US" dirty="0" smtClean="0"/>
              <a:t>1.1 </a:t>
            </a:r>
            <a:r>
              <a:rPr lang="en-US" dirty="0" err="1" smtClean="0"/>
              <a:t>año</a:t>
            </a:r>
            <a:r>
              <a:rPr lang="en-US" dirty="0" smtClean="0"/>
              <a:t> 2003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2.0</a:t>
            </a:r>
            <a:r>
              <a:rPr lang="en-US" dirty="0"/>
              <a:t> - CLR </a:t>
            </a:r>
            <a:r>
              <a:rPr lang="en-US" dirty="0" smtClean="0"/>
              <a:t>2.0 </a:t>
            </a:r>
            <a:r>
              <a:rPr lang="en-US" dirty="0" err="1" smtClean="0"/>
              <a:t>año</a:t>
            </a:r>
            <a:r>
              <a:rPr lang="en-US" dirty="0" smtClean="0"/>
              <a:t> 2005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3.0</a:t>
            </a:r>
            <a:r>
              <a:rPr lang="en-US" dirty="0"/>
              <a:t> - CLR </a:t>
            </a:r>
            <a:r>
              <a:rPr lang="en-US" dirty="0" smtClean="0"/>
              <a:t>2.0 </a:t>
            </a:r>
            <a:r>
              <a:rPr lang="en-US" dirty="0" err="1" smtClean="0"/>
              <a:t>año</a:t>
            </a:r>
            <a:r>
              <a:rPr lang="en-US" dirty="0" smtClean="0"/>
              <a:t> 2006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3.5</a:t>
            </a:r>
            <a:r>
              <a:rPr lang="en-US" dirty="0"/>
              <a:t> - CLR </a:t>
            </a:r>
            <a:r>
              <a:rPr lang="en-US" dirty="0" smtClean="0"/>
              <a:t>2.0 </a:t>
            </a:r>
            <a:r>
              <a:rPr lang="en-US" dirty="0" err="1" smtClean="0"/>
              <a:t>año</a:t>
            </a:r>
            <a:r>
              <a:rPr lang="en-US" dirty="0" smtClean="0"/>
              <a:t> 2007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4.0</a:t>
            </a:r>
            <a:r>
              <a:rPr lang="en-US" dirty="0"/>
              <a:t> - CLR </a:t>
            </a:r>
            <a:r>
              <a:rPr lang="en-US" dirty="0" smtClean="0"/>
              <a:t>4 </a:t>
            </a:r>
            <a:r>
              <a:rPr lang="en-US" dirty="0" err="1" smtClean="0"/>
              <a:t>año</a:t>
            </a:r>
            <a:r>
              <a:rPr lang="en-US" dirty="0" smtClean="0"/>
              <a:t> 2010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4.5</a:t>
            </a:r>
            <a:r>
              <a:rPr lang="en-US" dirty="0"/>
              <a:t> - CLR </a:t>
            </a:r>
            <a:r>
              <a:rPr lang="en-US" dirty="0" smtClean="0"/>
              <a:t>4 </a:t>
            </a:r>
            <a:r>
              <a:rPr lang="en-US" dirty="0" err="1" smtClean="0"/>
              <a:t>año</a:t>
            </a:r>
            <a:r>
              <a:rPr lang="en-US" dirty="0" smtClean="0"/>
              <a:t> 2012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4.5.x</a:t>
            </a:r>
            <a:r>
              <a:rPr lang="en-US" dirty="0"/>
              <a:t> - CLR </a:t>
            </a:r>
            <a:r>
              <a:rPr lang="en-US" dirty="0" smtClean="0"/>
              <a:t>4 </a:t>
            </a:r>
            <a:r>
              <a:rPr lang="en-US" dirty="0" err="1" smtClean="0"/>
              <a:t>año</a:t>
            </a:r>
            <a:r>
              <a:rPr lang="en-US" dirty="0" smtClean="0"/>
              <a:t> 2013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4.6 - CLR 4 </a:t>
            </a:r>
            <a:r>
              <a:rPr lang="en-US" dirty="0" err="1" smtClean="0"/>
              <a:t>año</a:t>
            </a:r>
            <a:r>
              <a:rPr lang="en-US" dirty="0" smtClean="0"/>
              <a:t> 2015</a:t>
            </a:r>
            <a:endParaRPr lang="es-AR" dirty="0"/>
          </a:p>
        </p:txBody>
      </p:sp>
      <p:pic>
        <p:nvPicPr>
          <p:cNvPr id="7" name="Picture 2" descr="DotNet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952625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9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CLR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Librerias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MSIL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  <p:pic>
        <p:nvPicPr>
          <p:cNvPr id="3074" name="Picture 2" descr="http://www.dotnet-tricks.com/Content/images/netframework/.netframework4.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454653"/>
            <a:ext cx="4937125" cy="28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proyectos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Aplicaciones</a:t>
            </a:r>
            <a:r>
              <a:rPr lang="en-US" dirty="0" smtClean="0"/>
              <a:t>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Aplicaciones</a:t>
            </a:r>
            <a:r>
              <a:rPr lang="en-US" dirty="0" smtClean="0"/>
              <a:t> de </a:t>
            </a:r>
            <a:r>
              <a:rPr lang="en-US" dirty="0" err="1" smtClean="0"/>
              <a:t>escritorio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Winforms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WPF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consola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Servicios</a:t>
            </a:r>
            <a:r>
              <a:rPr lang="en-US" dirty="0" smtClean="0"/>
              <a:t>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Servicios</a:t>
            </a:r>
            <a:r>
              <a:rPr lang="en-US" dirty="0" smtClean="0"/>
              <a:t> windows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6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Entorno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Visual Studio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Community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Professional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Enterprise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Monodevelop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Visual Studio Code OSS</a:t>
            </a:r>
            <a:endParaRPr lang="es-A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</TotalTime>
  <Words>145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Introduccion</vt:lpstr>
      <vt:lpstr>Temario</vt:lpstr>
      <vt:lpstr>Que es .Net Framework</vt:lpstr>
      <vt:lpstr>Historia</vt:lpstr>
      <vt:lpstr>Arquitectura</vt:lpstr>
      <vt:lpstr>Tipos de proyectos</vt:lpstr>
      <vt:lpstr>Entorno de desarrollo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R470N -</dc:creator>
  <cp:lastModifiedBy>R470N -</cp:lastModifiedBy>
  <cp:revision>15</cp:revision>
  <dcterms:created xsi:type="dcterms:W3CDTF">2015-08-08T14:01:28Z</dcterms:created>
  <dcterms:modified xsi:type="dcterms:W3CDTF">2016-08-22T17:41:28Z</dcterms:modified>
</cp:coreProperties>
</file>