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8" r:id="rId10"/>
    <p:sldId id="272" r:id="rId11"/>
    <p:sldId id="265" r:id="rId12"/>
    <p:sldId id="266" r:id="rId13"/>
    <p:sldId id="267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900" autoAdjust="0"/>
  </p:normalViewPr>
  <p:slideViewPr>
    <p:cSldViewPr snapToGrid="0">
      <p:cViewPr varScale="1">
        <p:scale>
          <a:sx n="84" d="100"/>
          <a:sy n="84" d="100"/>
        </p:scale>
        <p:origin x="15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4C478-479D-4A38-82BE-3061CBFA3C1D}" type="datetimeFigureOut">
              <a:rPr lang="es-AR" smtClean="0"/>
              <a:t>30/08/2016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5341-DE80-460B-A8AD-F1D2B3B945C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99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11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912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84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5341-DE80-460B-A8AD-F1D2B3B945C2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36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Introduccion</a:t>
            </a:r>
            <a:r>
              <a:rPr lang="en-US" dirty="0" smtClean="0"/>
              <a:t> C#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://upload.wikimedia.org/wikipedia/fr/9/99/Logo_microsoft_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689" y="237917"/>
            <a:ext cx="4637411" cy="1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36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que </a:t>
            </a:r>
            <a:r>
              <a:rPr lang="en-US" dirty="0" err="1" smtClean="0"/>
              <a:t>funcione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cuentas</a:t>
            </a:r>
            <a:r>
              <a:rPr lang="en-US" dirty="0" smtClean="0"/>
              <a:t> se </a:t>
            </a:r>
            <a:r>
              <a:rPr lang="en-US" dirty="0" err="1" smtClean="0"/>
              <a:t>reciben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ej</a:t>
            </a:r>
            <a:r>
              <a:rPr lang="en-US" dirty="0" smtClean="0"/>
              <a:t> “1+2”</a:t>
            </a:r>
          </a:p>
          <a:p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calculadora</a:t>
            </a:r>
            <a:r>
              <a:rPr lang="en-US" dirty="0" smtClean="0"/>
              <a:t> para que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la </a:t>
            </a:r>
            <a:r>
              <a:rPr lang="en-US" dirty="0" err="1" smtClean="0"/>
              <a:t>tira</a:t>
            </a:r>
            <a:r>
              <a:rPr lang="en-US" dirty="0" smtClean="0"/>
              <a:t> de </a:t>
            </a:r>
            <a:r>
              <a:rPr lang="en-US" dirty="0" err="1" smtClean="0"/>
              <a:t>operaciones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operar</a:t>
            </a:r>
            <a:r>
              <a:rPr lang="en-US" dirty="0" smtClean="0"/>
              <a:t> con el ultimo </a:t>
            </a:r>
            <a:r>
              <a:rPr lang="en-US" dirty="0" err="1" smtClean="0"/>
              <a:t>resutado</a:t>
            </a:r>
            <a:r>
              <a:rPr lang="en-US" dirty="0" smtClean="0"/>
              <a:t> se </a:t>
            </a:r>
            <a:r>
              <a:rPr lang="en-US" dirty="0" err="1" smtClean="0"/>
              <a:t>usa</a:t>
            </a:r>
            <a:r>
              <a:rPr lang="en-US" dirty="0" smtClean="0"/>
              <a:t> “R” </a:t>
            </a:r>
            <a:r>
              <a:rPr lang="en-US" dirty="0" err="1" smtClean="0"/>
              <a:t>ej</a:t>
            </a:r>
            <a:r>
              <a:rPr lang="en-US" dirty="0" smtClean="0"/>
              <a:t> “R*2”</a:t>
            </a:r>
          </a:p>
          <a:p>
            <a:pPr lvl="1"/>
            <a:r>
              <a:rPr lang="en-US" dirty="0" smtClean="0"/>
              <a:t>Si 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ingresada</a:t>
            </a:r>
            <a:r>
              <a:rPr lang="en-US" dirty="0" smtClean="0"/>
              <a:t> no </a:t>
            </a:r>
            <a:r>
              <a:rPr lang="en-US" dirty="0" err="1" smtClean="0"/>
              <a:t>contiene</a:t>
            </a:r>
            <a:r>
              <a:rPr lang="en-US" dirty="0" smtClean="0"/>
              <a:t> “R” se </a:t>
            </a:r>
            <a:r>
              <a:rPr lang="en-US" dirty="0" err="1" smtClean="0"/>
              <a:t>borra</a:t>
            </a:r>
            <a:r>
              <a:rPr lang="en-US" dirty="0" smtClean="0"/>
              <a:t> la </a:t>
            </a:r>
            <a:r>
              <a:rPr lang="en-US" dirty="0" err="1" smtClean="0"/>
              <a:t>tira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63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abstractas</a:t>
            </a:r>
            <a:r>
              <a:rPr lang="en-US" dirty="0" smtClean="0"/>
              <a:t> y </a:t>
            </a:r>
            <a:r>
              <a:rPr lang="en-US" dirty="0" err="1" smtClean="0"/>
              <a:t>estaticas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Abstractas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instanciar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Tienen</a:t>
            </a:r>
            <a:r>
              <a:rPr lang="en-US" dirty="0" smtClean="0"/>
              <a:t> que </a:t>
            </a:r>
            <a:r>
              <a:rPr lang="en-US" dirty="0" err="1" smtClean="0"/>
              <a:t>heredarse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Estaticas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instanciar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heredar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42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base para las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geometricas</a:t>
            </a:r>
            <a:r>
              <a:rPr lang="en-US" dirty="0"/>
              <a:t> </a:t>
            </a:r>
            <a:r>
              <a:rPr lang="en-US" dirty="0" smtClean="0"/>
              <a:t>con un </a:t>
            </a:r>
            <a:r>
              <a:rPr lang="en-US" dirty="0" err="1" smtClean="0"/>
              <a:t>metodo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el area y </a:t>
            </a:r>
            <a:r>
              <a:rPr lang="en-US" dirty="0" err="1" smtClean="0"/>
              <a:t>otro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el </a:t>
            </a:r>
            <a:r>
              <a:rPr lang="en-US" dirty="0" err="1" smtClean="0"/>
              <a:t>perimetro</a:t>
            </a:r>
            <a:r>
              <a:rPr lang="en-US" dirty="0" smtClean="0"/>
              <a:t>, </a:t>
            </a:r>
            <a:r>
              <a:rPr lang="en-US" dirty="0" err="1" smtClean="0"/>
              <a:t>heredando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las </a:t>
            </a:r>
            <a:r>
              <a:rPr lang="en-US" dirty="0" err="1" smtClean="0"/>
              <a:t>figuras</a:t>
            </a:r>
            <a:r>
              <a:rPr lang="en-US" dirty="0" smtClean="0"/>
              <a:t> </a:t>
            </a:r>
            <a:r>
              <a:rPr lang="en-US" dirty="0" err="1" smtClean="0"/>
              <a:t>geometricas</a:t>
            </a:r>
            <a:r>
              <a:rPr lang="en-US" dirty="0" smtClean="0"/>
              <a:t> </a:t>
            </a:r>
            <a:r>
              <a:rPr lang="en-US" dirty="0" err="1" smtClean="0"/>
              <a:t>circulo</a:t>
            </a:r>
            <a:r>
              <a:rPr lang="en-US" dirty="0" smtClean="0"/>
              <a:t>, </a:t>
            </a:r>
            <a:r>
              <a:rPr lang="en-US" dirty="0" err="1" smtClean="0"/>
              <a:t>triangulo</a:t>
            </a:r>
            <a:r>
              <a:rPr lang="en-US" dirty="0" smtClean="0"/>
              <a:t>, </a:t>
            </a:r>
            <a:r>
              <a:rPr lang="en-US" dirty="0" err="1" smtClean="0"/>
              <a:t>cuadrado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84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Interfaces, </a:t>
            </a:r>
            <a:r>
              <a:rPr lang="en-US" dirty="0" err="1" smtClean="0"/>
              <a:t>Estructuras</a:t>
            </a:r>
            <a:r>
              <a:rPr lang="en-US" dirty="0" smtClean="0"/>
              <a:t> y </a:t>
            </a:r>
            <a:r>
              <a:rPr lang="en-US" dirty="0" err="1" smtClean="0"/>
              <a:t>Enum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Son </a:t>
            </a:r>
            <a:r>
              <a:rPr lang="en-US" dirty="0" err="1" smtClean="0"/>
              <a:t>contratos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implentar</a:t>
            </a:r>
            <a:r>
              <a:rPr lang="en-US" dirty="0" smtClean="0"/>
              <a:t> multiples interfaces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contener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Campos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Propiedades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Metodos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Eventos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Estucturas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/>
              <a:t>Son similares a las clases pero se tratan como valores por tipo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Enum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Contienen</a:t>
            </a:r>
            <a:r>
              <a:rPr lang="en-US" dirty="0" smtClean="0"/>
              <a:t> un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predefinidos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27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errores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AR" dirty="0" err="1" smtClean="0"/>
              <a:t>Exceptions</a:t>
            </a:r>
            <a:endParaRPr lang="es-A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Try Catch Finally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Generadas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compilador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Personalizadas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951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Colecciones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Heredan</a:t>
            </a:r>
            <a:r>
              <a:rPr lang="en-US" dirty="0" smtClean="0"/>
              <a:t> de </a:t>
            </a:r>
            <a:r>
              <a:rPr lang="en-US" dirty="0" err="1" smtClean="0"/>
              <a:t>IList</a:t>
            </a:r>
            <a:r>
              <a:rPr lang="en-US" dirty="0" smtClean="0"/>
              <a:t>, </a:t>
            </a:r>
            <a:r>
              <a:rPr lang="en-US" dirty="0" err="1" smtClean="0"/>
              <a:t>Icollection</a:t>
            </a:r>
            <a:r>
              <a:rPr lang="en-US" dirty="0" smtClean="0"/>
              <a:t>, </a:t>
            </a:r>
            <a:r>
              <a:rPr lang="en-US" dirty="0" err="1" smtClean="0"/>
              <a:t>Idictionary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IEnumerable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yield</a:t>
            </a:r>
          </a:p>
          <a:p>
            <a:pPr marL="201168" lvl="1" indent="0">
              <a:buNone/>
            </a:pPr>
            <a:endParaRPr lang="es-AR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2602533"/>
              </p:ext>
            </p:extLst>
          </p:nvPr>
        </p:nvGraphicFramePr>
        <p:xfrm>
          <a:off x="6218238" y="1846263"/>
          <a:ext cx="49371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/>
                <a:gridCol w="1645708"/>
                <a:gridCol w="1645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directo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Ordenada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Dictionary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SortedDictionary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SortedList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List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LinkedList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HashSet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SortedSet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</a:t>
                      </a:r>
                      <a:endParaRPr lang="es-A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Stack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LIFO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dirty="0" err="1" smtClean="0"/>
                        <a:t>Queue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Front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FIFO</a:t>
                      </a:r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08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Genericos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Encapsulan</a:t>
            </a:r>
            <a:r>
              <a:rPr lang="en-US" dirty="0" smtClean="0"/>
              <a:t>  </a:t>
            </a:r>
            <a:r>
              <a:rPr lang="en-US" dirty="0" err="1" smtClean="0"/>
              <a:t>funcionalidad</a:t>
            </a:r>
            <a:r>
              <a:rPr lang="en-US" dirty="0" smtClean="0"/>
              <a:t> que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de un </a:t>
            </a:r>
            <a:r>
              <a:rPr lang="en-US" dirty="0" err="1" smtClean="0"/>
              <a:t>tipo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Restrincciones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defaults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, </a:t>
            </a:r>
            <a:r>
              <a:rPr lang="en-US" dirty="0" err="1" smtClean="0"/>
              <a:t>metodos</a:t>
            </a:r>
            <a:r>
              <a:rPr lang="en-US" dirty="0" smtClean="0"/>
              <a:t>, interfaces, </a:t>
            </a:r>
            <a:r>
              <a:rPr lang="en-US" dirty="0" err="1" smtClean="0"/>
              <a:t>colecciones</a:t>
            </a:r>
            <a:r>
              <a:rPr lang="en-US" dirty="0" smtClean="0"/>
              <a:t>, </a:t>
            </a:r>
            <a:r>
              <a:rPr lang="en-US" dirty="0" err="1" smtClean="0"/>
              <a:t>delegados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432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Funciones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Where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Order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Join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Let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511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Estructura</a:t>
            </a:r>
            <a:r>
              <a:rPr lang="en-US" dirty="0" smtClean="0"/>
              <a:t> de un </a:t>
            </a:r>
            <a:r>
              <a:rPr lang="en-US" dirty="0" err="1" smtClean="0"/>
              <a:t>ejemplo</a:t>
            </a:r>
            <a:r>
              <a:rPr lang="en-US" dirty="0" smtClean="0"/>
              <a:t> simple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/ Switch / Loops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Funciones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Clases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Manejo</a:t>
            </a:r>
            <a:r>
              <a:rPr lang="en-US" dirty="0" smtClean="0"/>
              <a:t> de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Colecciones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Genericos</a:t>
            </a:r>
            <a:endParaRPr lang="en-U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716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de un </a:t>
            </a:r>
            <a:r>
              <a:rPr lang="en-US" dirty="0" err="1"/>
              <a:t>ejemplo</a:t>
            </a:r>
            <a:r>
              <a:rPr lang="en-US" dirty="0"/>
              <a:t> simple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Namespace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Args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Console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75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Formas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&lt;</a:t>
            </a:r>
            <a:r>
              <a:rPr lang="en-US" dirty="0" err="1" smtClean="0"/>
              <a:t>Tipo</a:t>
            </a:r>
            <a:r>
              <a:rPr lang="en-US" dirty="0" smtClean="0"/>
              <a:t>&gt; &lt;</a:t>
            </a:r>
            <a:r>
              <a:rPr lang="en-US" dirty="0" err="1" smtClean="0"/>
              <a:t>nombre</a:t>
            </a:r>
            <a:r>
              <a:rPr lang="en-US" dirty="0" smtClean="0"/>
              <a:t>&gt;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&lt;</a:t>
            </a:r>
            <a:r>
              <a:rPr lang="en-US" dirty="0" err="1" smtClean="0"/>
              <a:t>Visibilidad</a:t>
            </a:r>
            <a:r>
              <a:rPr lang="en-US" dirty="0" smtClean="0"/>
              <a:t>&gt; &lt;</a:t>
            </a:r>
            <a:r>
              <a:rPr lang="en-US" dirty="0" err="1" smtClean="0"/>
              <a:t>Tipo</a:t>
            </a:r>
            <a:r>
              <a:rPr lang="en-US" dirty="0" smtClean="0"/>
              <a:t>&gt; &lt;</a:t>
            </a:r>
            <a:r>
              <a:rPr lang="en-US" dirty="0" err="1" smtClean="0"/>
              <a:t>Nombre</a:t>
            </a:r>
            <a:r>
              <a:rPr lang="en-US" dirty="0" smtClean="0"/>
              <a:t>&gt; = &lt;Valor&gt;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Operadores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Parse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Arrays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Out / Ref / Valor</a:t>
            </a:r>
          </a:p>
        </p:txBody>
      </p:sp>
    </p:spTree>
    <p:extLst>
      <p:ext uri="{BB962C8B-B14F-4D97-AF65-F5344CB8AC3E}">
        <p14:creationId xmlns:p14="http://schemas.microsoft.com/office/powerpoint/2010/main" val="2264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Switch / </a:t>
            </a:r>
            <a:r>
              <a:rPr lang="en-US" dirty="0" smtClean="0"/>
              <a:t>Loops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Switch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ForEach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29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consola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ingresar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 smtClean="0"/>
              <a:t>apellido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separado</a:t>
            </a:r>
            <a:r>
              <a:rPr lang="en-US" dirty="0" smtClean="0"/>
              <a:t>, </a:t>
            </a:r>
            <a:r>
              <a:rPr lang="en-US" dirty="0"/>
              <a:t>con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imprimir</a:t>
            </a:r>
            <a:r>
              <a:rPr lang="en-US" dirty="0"/>
              <a:t> un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smtClean="0"/>
              <a:t>con el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consola</a:t>
            </a:r>
            <a:r>
              <a:rPr lang="en-US" dirty="0" smtClean="0"/>
              <a:t> que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y la </a:t>
            </a:r>
            <a:r>
              <a:rPr lang="en-US" dirty="0" err="1" smtClean="0"/>
              <a:t>edad</a:t>
            </a:r>
            <a:r>
              <a:rPr lang="en-US" dirty="0" smtClean="0"/>
              <a:t>, con </a:t>
            </a:r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imprimir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</a:t>
            </a:r>
            <a:r>
              <a:rPr lang="en-US" dirty="0" err="1" smtClean="0"/>
              <a:t>diciendo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de </a:t>
            </a:r>
            <a:r>
              <a:rPr lang="en-US" dirty="0" err="1" smtClean="0"/>
              <a:t>edad</a:t>
            </a:r>
            <a:r>
              <a:rPr lang="en-US" dirty="0" smtClean="0"/>
              <a:t> o no.</a:t>
            </a:r>
          </a:p>
          <a:p>
            <a:endParaRPr lang="en-US" dirty="0" smtClean="0"/>
          </a:p>
          <a:p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consola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 smtClean="0"/>
              <a:t>ingresar</a:t>
            </a:r>
            <a:r>
              <a:rPr lang="en-US" dirty="0" smtClean="0"/>
              <a:t> 2 </a:t>
            </a:r>
            <a:r>
              <a:rPr lang="en-US" dirty="0" err="1" smtClean="0"/>
              <a:t>valores</a:t>
            </a:r>
            <a:r>
              <a:rPr lang="en-US" dirty="0" smtClean="0"/>
              <a:t> y </a:t>
            </a:r>
            <a:r>
              <a:rPr lang="en-US" dirty="0" err="1" smtClean="0"/>
              <a:t>encuentr</a:t>
            </a:r>
            <a:r>
              <a:rPr lang="en-US" dirty="0" smtClean="0"/>
              <a:t> el </a:t>
            </a:r>
            <a:r>
              <a:rPr lang="en-US" dirty="0" err="1" smtClean="0"/>
              <a:t>maximo</a:t>
            </a:r>
            <a:r>
              <a:rPr lang="en-US" dirty="0" smtClean="0"/>
              <a:t> </a:t>
            </a:r>
            <a:r>
              <a:rPr lang="en-US" dirty="0" err="1" smtClean="0"/>
              <a:t>comun</a:t>
            </a:r>
            <a:r>
              <a:rPr lang="en-US" dirty="0" smtClean="0"/>
              <a:t> divisor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0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Sobrecarga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visibilidad</a:t>
            </a:r>
            <a:r>
              <a:rPr lang="en-US" dirty="0" smtClean="0"/>
              <a:t>&gt; &lt;</a:t>
            </a:r>
            <a:r>
              <a:rPr lang="en-US" dirty="0" err="1" smtClean="0"/>
              <a:t>tipo</a:t>
            </a:r>
            <a:r>
              <a:rPr lang="en-US" dirty="0" smtClean="0"/>
              <a:t>&gt; &lt;</a:t>
            </a:r>
            <a:r>
              <a:rPr lang="en-US" dirty="0" err="1" smtClean="0"/>
              <a:t>nombre</a:t>
            </a:r>
            <a:r>
              <a:rPr lang="en-US" dirty="0" smtClean="0"/>
              <a:t>&gt;(&lt;</a:t>
            </a:r>
            <a:r>
              <a:rPr lang="en-US" dirty="0" err="1" smtClean="0"/>
              <a:t>parametros</a:t>
            </a:r>
            <a:r>
              <a:rPr lang="en-US" dirty="0" smtClean="0"/>
              <a:t>&gt;)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codigo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return // yield return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6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Visibilidad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Public – lo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Protected – solo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y </a:t>
            </a:r>
            <a:r>
              <a:rPr lang="en-US" dirty="0" err="1" smtClean="0"/>
              <a:t>derivadas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Internal – solo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Protected Internal – solo lo </a:t>
            </a:r>
            <a:r>
              <a:rPr lang="en-US" dirty="0" err="1" smtClean="0"/>
              <a:t>ven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o </a:t>
            </a:r>
            <a:r>
              <a:rPr lang="en-US" dirty="0" err="1" smtClean="0"/>
              <a:t>derivadas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proyecto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Private – solo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Constructor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Propiedades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Metodos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Parametros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Valor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Referecia</a:t>
            </a:r>
            <a:r>
              <a:rPr lang="en-US" dirty="0" smtClean="0"/>
              <a:t> (ref)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 smtClean="0"/>
              <a:t>Salida</a:t>
            </a:r>
            <a:r>
              <a:rPr lang="en-US" dirty="0" smtClean="0"/>
              <a:t> (out) no require </a:t>
            </a:r>
            <a:r>
              <a:rPr lang="en-US" dirty="0" err="1" smtClean="0"/>
              <a:t>inicializacion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Herencia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 err="1"/>
              <a:t>abstract</a:t>
            </a:r>
            <a:r>
              <a:rPr lang="es-AR" dirty="0"/>
              <a:t> </a:t>
            </a:r>
            <a:endParaRPr lang="es-A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 err="1" smtClean="0"/>
              <a:t>sealed</a:t>
            </a:r>
            <a:r>
              <a:rPr lang="es-AR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AR" dirty="0" smtClean="0"/>
              <a:t>virtual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comunes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String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Formatos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Math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/>
              <a:t>Datetime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Parse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ParseExact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51563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484</Words>
  <Application>Microsoft Office PowerPoint</Application>
  <PresentationFormat>Widescreen</PresentationFormat>
  <Paragraphs>153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Introduccion C#</vt:lpstr>
      <vt:lpstr>Temario</vt:lpstr>
      <vt:lpstr>Estructura de un ejemplo simple</vt:lpstr>
      <vt:lpstr>Variables</vt:lpstr>
      <vt:lpstr>If / Switch / Loops</vt:lpstr>
      <vt:lpstr>Ejercicio</vt:lpstr>
      <vt:lpstr>Funciones</vt:lpstr>
      <vt:lpstr>Clases</vt:lpstr>
      <vt:lpstr>Clases comunes</vt:lpstr>
      <vt:lpstr>Ejercicio</vt:lpstr>
      <vt:lpstr>Clases abstractas y estaticas</vt:lpstr>
      <vt:lpstr>Ejercicio</vt:lpstr>
      <vt:lpstr>Interfaces, Estructuras y Enum</vt:lpstr>
      <vt:lpstr>Manejo de errores</vt:lpstr>
      <vt:lpstr>Colecciones</vt:lpstr>
      <vt:lpstr>Genericos</vt:lpstr>
      <vt:lpstr>LINQ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</dc:title>
  <dc:creator>R470N -</dc:creator>
  <cp:lastModifiedBy>R470N -</cp:lastModifiedBy>
  <cp:revision>59</cp:revision>
  <dcterms:created xsi:type="dcterms:W3CDTF">2015-08-08T14:01:28Z</dcterms:created>
  <dcterms:modified xsi:type="dcterms:W3CDTF">2016-08-30T16:22:49Z</dcterms:modified>
</cp:coreProperties>
</file>