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1" r:id="rId7"/>
    <p:sldId id="264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14/11/2016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8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Formularios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Integrada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Introduccion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Componentes</a:t>
            </a:r>
            <a:r>
              <a:rPr lang="en-US" dirty="0" smtClean="0"/>
              <a:t> MVC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Controlador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Modelo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Seguridad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s-AR" dirty="0"/>
          </a:p>
        </p:txBody>
      </p:sp>
      <p:pic>
        <p:nvPicPr>
          <p:cNvPr id="4" name="Picture 2" descr="asp.net 4.5 architectur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3" y="2009517"/>
            <a:ext cx="5868219" cy="3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pages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a PHP, asp classic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Forms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a </a:t>
            </a:r>
            <a:r>
              <a:rPr lang="en-US" dirty="0" err="1" smtClean="0"/>
              <a:t>winforms</a:t>
            </a:r>
            <a:r>
              <a:rPr lang="en-US" dirty="0" smtClean="0"/>
              <a:t> o </a:t>
            </a:r>
            <a:r>
              <a:rPr lang="en-US" dirty="0" err="1" smtClean="0"/>
              <a:t>wpf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MVC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</a:t>
            </a:r>
            <a:r>
              <a:rPr lang="en-US" dirty="0" err="1" smtClean="0"/>
              <a:t>RoR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smtClean="0"/>
              <a:t>MVC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Modelo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Controlador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Controlador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78408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Herredan</a:t>
            </a:r>
            <a:r>
              <a:rPr lang="en-US" dirty="0" smtClean="0"/>
              <a:t> de Controller o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encargados</a:t>
            </a:r>
            <a:r>
              <a:rPr lang="en-US" dirty="0" smtClean="0"/>
              <a:t> de </a:t>
            </a:r>
            <a:r>
              <a:rPr lang="en-US" dirty="0" err="1" smtClean="0"/>
              <a:t>obtener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la vista que se van a </a:t>
            </a:r>
            <a:r>
              <a:rPr lang="en-US" dirty="0" err="1" smtClean="0"/>
              <a:t>retornar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Contenedores</a:t>
            </a:r>
            <a:r>
              <a:rPr lang="en-US" dirty="0" smtClean="0"/>
              <a:t> </a:t>
            </a:r>
            <a:r>
              <a:rPr lang="en-US" dirty="0" err="1" smtClean="0"/>
              <a:t>genericos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ViewBag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ViewData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TempData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o </a:t>
            </a:r>
            <a:r>
              <a:rPr lang="en-US" dirty="0" err="1" smtClean="0"/>
              <a:t>una</a:t>
            </a:r>
            <a:r>
              <a:rPr lang="en-US" dirty="0" smtClean="0"/>
              <a:t> parte.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tags que se </a:t>
            </a:r>
            <a:r>
              <a:rPr lang="en-US" dirty="0" err="1" smtClean="0"/>
              <a:t>resuleven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0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Helpers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Html.ActionLink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Html.TextBox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Html.TextArea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Html.CheckBox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Html.RadioButton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Html.DropDownList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Html.ListBox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Html.Hidden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Html.Password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Html.Display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Html.Label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Html.Editor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Versiones</a:t>
            </a:r>
            <a:r>
              <a:rPr lang="en-US" dirty="0" smtClean="0"/>
              <a:t> con For para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3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clases</a:t>
            </a:r>
            <a:r>
              <a:rPr lang="en-US" dirty="0" smtClean="0"/>
              <a:t> simples que se </a:t>
            </a:r>
            <a:r>
              <a:rPr lang="en-US" dirty="0" err="1" smtClean="0"/>
              <a:t>encargan</a:t>
            </a:r>
            <a:r>
              <a:rPr lang="en-US" dirty="0" smtClean="0"/>
              <a:t> de </a:t>
            </a:r>
            <a:r>
              <a:rPr lang="en-US" dirty="0" err="1" smtClean="0"/>
              <a:t>transportar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a la vista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</TotalTime>
  <Words>141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ASP.NET</vt:lpstr>
      <vt:lpstr>Temario</vt:lpstr>
      <vt:lpstr>Introduccion</vt:lpstr>
      <vt:lpstr>Tipos de proyectos</vt:lpstr>
      <vt:lpstr>Componentes MVC</vt:lpstr>
      <vt:lpstr>Controlador</vt:lpstr>
      <vt:lpstr>Vista</vt:lpstr>
      <vt:lpstr>Razor</vt:lpstr>
      <vt:lpstr>Modelo</vt:lpstr>
      <vt:lpstr>Seguridad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65</cp:revision>
  <dcterms:created xsi:type="dcterms:W3CDTF">2015-08-08T14:01:28Z</dcterms:created>
  <dcterms:modified xsi:type="dcterms:W3CDTF">2016-11-14T18:45:33Z</dcterms:modified>
</cp:coreProperties>
</file>