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8" r:id="rId10"/>
    <p:sldId id="272" r:id="rId11"/>
    <p:sldId id="265" r:id="rId12"/>
    <p:sldId id="266" r:id="rId13"/>
    <p:sldId id="267" r:id="rId14"/>
    <p:sldId id="269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1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84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6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r>
              <a:rPr lang="en-US" dirty="0" smtClean="0"/>
              <a:t> C#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que </a:t>
            </a:r>
            <a:r>
              <a:rPr lang="en-US" dirty="0" err="1" smtClean="0"/>
              <a:t>funcione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cuentas</a:t>
            </a:r>
            <a:r>
              <a:rPr lang="en-US" dirty="0" smtClean="0"/>
              <a:t> se </a:t>
            </a:r>
            <a:r>
              <a:rPr lang="en-US" dirty="0" err="1" smtClean="0"/>
              <a:t>reciben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 “1+2”</a:t>
            </a:r>
          </a:p>
          <a:p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calculadora</a:t>
            </a:r>
            <a:r>
              <a:rPr lang="en-US" dirty="0" smtClean="0"/>
              <a:t> para que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la </a:t>
            </a:r>
            <a:r>
              <a:rPr lang="en-US" dirty="0" err="1" smtClean="0"/>
              <a:t>tira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operar</a:t>
            </a:r>
            <a:r>
              <a:rPr lang="en-US" dirty="0" smtClean="0"/>
              <a:t> con el ultimo </a:t>
            </a:r>
            <a:r>
              <a:rPr lang="en-US" dirty="0" err="1" smtClean="0"/>
              <a:t>resutado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“R” </a:t>
            </a:r>
            <a:r>
              <a:rPr lang="en-US" dirty="0" err="1" smtClean="0"/>
              <a:t>ej</a:t>
            </a:r>
            <a:r>
              <a:rPr lang="en-US" dirty="0" smtClean="0"/>
              <a:t> “R*2”</a:t>
            </a:r>
          </a:p>
          <a:p>
            <a:pPr lvl="1"/>
            <a:r>
              <a:rPr lang="en-US" dirty="0" smtClean="0"/>
              <a:t>Si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ingresada</a:t>
            </a:r>
            <a:r>
              <a:rPr lang="en-US" dirty="0" smtClean="0"/>
              <a:t> no </a:t>
            </a:r>
            <a:r>
              <a:rPr lang="en-US" dirty="0" err="1" smtClean="0"/>
              <a:t>contiene</a:t>
            </a:r>
            <a:r>
              <a:rPr lang="en-US" dirty="0" smtClean="0"/>
              <a:t> “R” se </a:t>
            </a:r>
            <a:r>
              <a:rPr lang="en-US" dirty="0" err="1" smtClean="0"/>
              <a:t>borra</a:t>
            </a:r>
            <a:r>
              <a:rPr lang="en-US" dirty="0" smtClean="0"/>
              <a:t> la </a:t>
            </a:r>
            <a:r>
              <a:rPr lang="en-US" dirty="0" err="1" smtClean="0"/>
              <a:t>tira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63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abstractas</a:t>
            </a:r>
            <a:r>
              <a:rPr lang="en-US" dirty="0" smtClean="0"/>
              <a:t> y </a:t>
            </a:r>
            <a:r>
              <a:rPr lang="en-US" dirty="0" err="1" smtClean="0"/>
              <a:t>estaticas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Abstractas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instanciar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heredarse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Estaticas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instanciar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heredar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4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base para las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geometricas</a:t>
            </a:r>
            <a:r>
              <a:rPr lang="en-US" dirty="0"/>
              <a:t> </a:t>
            </a:r>
            <a:r>
              <a:rPr lang="en-US" dirty="0" smtClean="0"/>
              <a:t>con un </a:t>
            </a:r>
            <a:r>
              <a:rPr lang="en-US" dirty="0" err="1" smtClean="0"/>
              <a:t>metodo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el area y </a:t>
            </a:r>
            <a:r>
              <a:rPr lang="en-US" dirty="0" err="1" smtClean="0"/>
              <a:t>otro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el </a:t>
            </a:r>
            <a:r>
              <a:rPr lang="en-US" dirty="0" err="1" smtClean="0"/>
              <a:t>perimetro</a:t>
            </a:r>
            <a:r>
              <a:rPr lang="en-US" dirty="0" smtClean="0"/>
              <a:t>, </a:t>
            </a:r>
            <a:r>
              <a:rPr lang="en-US" dirty="0" err="1" smtClean="0"/>
              <a:t>heredando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las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geometricas</a:t>
            </a:r>
            <a:r>
              <a:rPr lang="en-US" dirty="0" smtClean="0"/>
              <a:t> </a:t>
            </a:r>
            <a:r>
              <a:rPr lang="en-US" dirty="0" err="1" smtClean="0"/>
              <a:t>circulo</a:t>
            </a:r>
            <a:r>
              <a:rPr lang="en-US" dirty="0" smtClean="0"/>
              <a:t>, </a:t>
            </a:r>
            <a:r>
              <a:rPr lang="en-US" dirty="0" err="1" smtClean="0"/>
              <a:t>triangulo</a:t>
            </a:r>
            <a:r>
              <a:rPr lang="en-US" dirty="0" smtClean="0"/>
              <a:t>, </a:t>
            </a:r>
            <a:r>
              <a:rPr lang="en-US" dirty="0" err="1" smtClean="0"/>
              <a:t>cuadrado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84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Interfaces, </a:t>
            </a:r>
            <a:r>
              <a:rPr lang="en-US" dirty="0" err="1" smtClean="0"/>
              <a:t>Estructuras</a:t>
            </a:r>
            <a:r>
              <a:rPr lang="en-US" dirty="0" smtClean="0"/>
              <a:t> y </a:t>
            </a:r>
            <a:r>
              <a:rPr lang="en-US" dirty="0" err="1" smtClean="0"/>
              <a:t>Enum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contratos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implentar</a:t>
            </a:r>
            <a:r>
              <a:rPr lang="en-US" dirty="0" smtClean="0"/>
              <a:t> multiples 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Campos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Propiedades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Metodos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Eventos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Estucturas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/>
              <a:t>Son similares a las clases pero se tratan como valores por tipo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Enum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Contienen</a:t>
            </a:r>
            <a:r>
              <a:rPr lang="en-US" dirty="0" smtClean="0"/>
              <a:t> un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predefinidos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27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AR" dirty="0" err="1" smtClean="0"/>
              <a:t>Exceptions</a:t>
            </a:r>
            <a:endParaRPr lang="es-A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Try Catch Finally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Generadas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compilador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Personalizadas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Heredan</a:t>
            </a:r>
            <a:r>
              <a:rPr lang="en-US" dirty="0" smtClean="0"/>
              <a:t> de </a:t>
            </a:r>
            <a:r>
              <a:rPr lang="en-US" dirty="0" err="1" smtClean="0"/>
              <a:t>IList</a:t>
            </a:r>
            <a:r>
              <a:rPr lang="en-US" dirty="0" smtClean="0"/>
              <a:t>, </a:t>
            </a:r>
            <a:r>
              <a:rPr lang="en-US" dirty="0" err="1" smtClean="0"/>
              <a:t>Icollection</a:t>
            </a:r>
            <a:r>
              <a:rPr lang="en-US" dirty="0" smtClean="0"/>
              <a:t>, </a:t>
            </a:r>
            <a:r>
              <a:rPr lang="en-US" dirty="0" err="1" smtClean="0"/>
              <a:t>Idictionary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IEnumerable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yield</a:t>
            </a:r>
          </a:p>
          <a:p>
            <a:pPr marL="201168" lvl="1" indent="0">
              <a:buNone/>
            </a:pPr>
            <a:endParaRPr lang="es-AR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2602533"/>
              </p:ext>
            </p:extLst>
          </p:nvPr>
        </p:nvGraphicFramePr>
        <p:xfrm>
          <a:off x="6218238" y="1846263"/>
          <a:ext cx="49371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/>
                <a:gridCol w="1645708"/>
                <a:gridCol w="1645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directo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Ordenada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Dictionary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SortedDictionary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LinkedList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HashSet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SortedSet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Stack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Queue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Front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FIFO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Genericos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Encapsulan</a:t>
            </a:r>
            <a:r>
              <a:rPr lang="en-US" dirty="0" smtClean="0"/>
              <a:t>  </a:t>
            </a:r>
            <a:r>
              <a:rPr lang="en-US" dirty="0" err="1" smtClean="0"/>
              <a:t>funcionalidad</a:t>
            </a:r>
            <a:r>
              <a:rPr lang="en-US" dirty="0" smtClean="0"/>
              <a:t> que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Restrincciones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defaults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, </a:t>
            </a:r>
            <a:r>
              <a:rPr lang="en-US" dirty="0" err="1" smtClean="0"/>
              <a:t>metodos</a:t>
            </a:r>
            <a:r>
              <a:rPr lang="en-US" dirty="0" smtClean="0"/>
              <a:t>, interfaces, </a:t>
            </a:r>
            <a:r>
              <a:rPr lang="en-US" dirty="0" err="1" smtClean="0"/>
              <a:t>colecciones</a:t>
            </a:r>
            <a:r>
              <a:rPr lang="en-US" dirty="0" smtClean="0"/>
              <a:t>, </a:t>
            </a:r>
            <a:r>
              <a:rPr lang="en-US" dirty="0" err="1" smtClean="0"/>
              <a:t>delegados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432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/>
              <a:t> de </a:t>
            </a:r>
            <a:r>
              <a:rPr lang="en-US" dirty="0" smtClean="0"/>
              <a:t>extension 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 </a:t>
            </a:r>
            <a:r>
              <a:rPr lang="en-US" dirty="0" err="1" smtClean="0"/>
              <a:t>incorporan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C# 3.0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la palabra this para </a:t>
            </a:r>
            <a:r>
              <a:rPr lang="en-US" dirty="0" err="1" smtClean="0"/>
              <a:t>identificar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que se </a:t>
            </a:r>
            <a:r>
              <a:rPr lang="en-US" dirty="0" err="1" smtClean="0"/>
              <a:t>extiende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Solo </a:t>
            </a:r>
            <a:r>
              <a:rPr lang="en-US" dirty="0" err="1" smtClean="0"/>
              <a:t>pueden</a:t>
            </a:r>
            <a:r>
              <a:rPr lang="en-US" dirty="0" smtClean="0"/>
              <a:t> accede las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publicas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que </a:t>
            </a:r>
            <a:r>
              <a:rPr lang="en-US" dirty="0" err="1" smtClean="0"/>
              <a:t>extienden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La firma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coincidir</a:t>
            </a:r>
            <a:r>
              <a:rPr lang="en-US" dirty="0" smtClean="0"/>
              <a:t> con </a:t>
            </a:r>
            <a:r>
              <a:rPr lang="en-US" dirty="0" err="1" smtClean="0"/>
              <a:t>ningun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que </a:t>
            </a:r>
            <a:r>
              <a:rPr lang="en-US" dirty="0" err="1" smtClean="0"/>
              <a:t>extiende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estatica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45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anonimas</a:t>
            </a:r>
            <a:r>
              <a:rPr lang="en-US" dirty="0" smtClean="0"/>
              <a:t> (Lambda)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Utilizan</a:t>
            </a:r>
            <a:r>
              <a:rPr lang="en-US" dirty="0" smtClean="0"/>
              <a:t> el </a:t>
            </a:r>
            <a:r>
              <a:rPr lang="en-US" dirty="0" err="1" smtClean="0"/>
              <a:t>operador</a:t>
            </a:r>
            <a:r>
              <a:rPr lang="en-US" dirty="0" smtClean="0"/>
              <a:t> =&gt;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Tipos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Func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08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Formato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Lamda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Where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Order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Join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1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Estructura</a:t>
            </a:r>
            <a:r>
              <a:rPr lang="en-US" dirty="0" smtClean="0"/>
              <a:t> de un </a:t>
            </a:r>
            <a:r>
              <a:rPr lang="en-US" dirty="0" err="1" smtClean="0"/>
              <a:t>ejemplo</a:t>
            </a:r>
            <a:r>
              <a:rPr lang="en-US" dirty="0" smtClean="0"/>
              <a:t> simple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/ Switch /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Manejo</a:t>
            </a:r>
            <a:r>
              <a:rPr lang="en-US" dirty="0" smtClean="0"/>
              <a:t> de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Colecciones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Genericos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ejemplo</a:t>
            </a:r>
            <a:r>
              <a:rPr lang="en-US" dirty="0"/>
              <a:t> simple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Namespace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Args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Console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&lt;</a:t>
            </a:r>
            <a:r>
              <a:rPr lang="en-US" dirty="0" err="1" smtClean="0"/>
              <a:t>Visibilidad</a:t>
            </a:r>
            <a:r>
              <a:rPr lang="en-US" dirty="0" smtClean="0"/>
              <a:t>&gt; 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 = &lt;Valor&gt;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Operadores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Parse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Out / Ref / Valor</a:t>
            </a:r>
          </a:p>
        </p:txBody>
      </p:sp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Switch / </a:t>
            </a:r>
            <a:r>
              <a:rPr lang="en-US" dirty="0" smtClean="0"/>
              <a:t>Loops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Switch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consola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ingresar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 smtClean="0"/>
              <a:t>apellido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separado</a:t>
            </a:r>
            <a:r>
              <a:rPr lang="en-US" dirty="0" smtClean="0"/>
              <a:t>, </a:t>
            </a:r>
            <a:r>
              <a:rPr lang="en-US" dirty="0"/>
              <a:t>con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smtClean="0"/>
              <a:t>con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consola</a:t>
            </a:r>
            <a:r>
              <a:rPr lang="en-US" dirty="0" smtClean="0"/>
              <a:t> que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la </a:t>
            </a:r>
            <a:r>
              <a:rPr lang="en-US" dirty="0" err="1" smtClean="0"/>
              <a:t>edad</a:t>
            </a:r>
            <a:r>
              <a:rPr lang="en-US" dirty="0" smtClean="0"/>
              <a:t>, con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diciendo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 o no.</a:t>
            </a:r>
          </a:p>
          <a:p>
            <a:endParaRPr lang="en-US" dirty="0" smtClean="0"/>
          </a:p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consola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2 </a:t>
            </a:r>
            <a:r>
              <a:rPr lang="en-US" dirty="0" err="1" smtClean="0"/>
              <a:t>valores</a:t>
            </a:r>
            <a:r>
              <a:rPr lang="en-US" dirty="0" smtClean="0"/>
              <a:t> y </a:t>
            </a:r>
            <a:r>
              <a:rPr lang="en-US" dirty="0" err="1" smtClean="0"/>
              <a:t>encuentr</a:t>
            </a:r>
            <a:r>
              <a:rPr lang="en-US" dirty="0" smtClean="0"/>
              <a:t> el </a:t>
            </a:r>
            <a:r>
              <a:rPr lang="en-US" dirty="0" err="1" smtClean="0"/>
              <a:t>maximo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 divisor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0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Sobrecarga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visibilidad</a:t>
            </a:r>
            <a:r>
              <a:rPr lang="en-US" dirty="0" smtClean="0"/>
              <a:t>&gt; 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&gt;(&lt;</a:t>
            </a:r>
            <a:r>
              <a:rPr lang="en-US" dirty="0" err="1" smtClean="0"/>
              <a:t>parametros</a:t>
            </a:r>
            <a:r>
              <a:rPr lang="en-US" dirty="0" smtClean="0"/>
              <a:t>&gt;)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codigo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return // yield return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Visibilidad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Public – lo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Protected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y </a:t>
            </a:r>
            <a:r>
              <a:rPr lang="en-US" dirty="0" err="1" smtClean="0"/>
              <a:t>derivadas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Internal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Protected Internal – solo lo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o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Private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Constructor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Propiedades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Metodos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Parametros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Valor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Referecia</a:t>
            </a:r>
            <a:r>
              <a:rPr lang="en-US" dirty="0" smtClean="0"/>
              <a:t> (ref)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Salida</a:t>
            </a:r>
            <a:r>
              <a:rPr lang="en-US" dirty="0" smtClean="0"/>
              <a:t> (out) no require </a:t>
            </a:r>
            <a:r>
              <a:rPr lang="en-US" dirty="0" err="1" smtClean="0"/>
              <a:t>inicializacion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err="1"/>
              <a:t>abstract</a:t>
            </a:r>
            <a:r>
              <a:rPr lang="es-AR" dirty="0"/>
              <a:t> </a:t>
            </a:r>
            <a:endParaRPr lang="es-A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err="1" smtClean="0"/>
              <a:t>sealed</a:t>
            </a:r>
            <a:r>
              <a:rPr lang="es-AR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smtClean="0"/>
              <a:t>virtual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comunes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Formatos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Datetime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Parse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ParseExact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5156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803</TotalTime>
  <Words>550</Words>
  <Application>Microsoft Office PowerPoint</Application>
  <PresentationFormat>Widescreen</PresentationFormat>
  <Paragraphs>167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Introduccion C#</vt:lpstr>
      <vt:lpstr>Temario</vt:lpstr>
      <vt:lpstr>Estructura de un ejemplo simple</vt:lpstr>
      <vt:lpstr>Variables</vt:lpstr>
      <vt:lpstr>If / Switch / Loops</vt:lpstr>
      <vt:lpstr>Ejercicio</vt:lpstr>
      <vt:lpstr>Funciones</vt:lpstr>
      <vt:lpstr>Clases</vt:lpstr>
      <vt:lpstr>Clases comunes</vt:lpstr>
      <vt:lpstr>Ejercicio</vt:lpstr>
      <vt:lpstr>Clases abstractas y estaticas</vt:lpstr>
      <vt:lpstr>Ejercicio</vt:lpstr>
      <vt:lpstr>Interfaces, Estructuras y Enum</vt:lpstr>
      <vt:lpstr>Manejo de errores</vt:lpstr>
      <vt:lpstr>Colecciones</vt:lpstr>
      <vt:lpstr>Genericos</vt:lpstr>
      <vt:lpstr>Metodos de extension </vt:lpstr>
      <vt:lpstr>Funciones anonimas (Lambda)</vt:lpstr>
      <vt:lpstr>LINQ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62</cp:revision>
  <dcterms:created xsi:type="dcterms:W3CDTF">2015-08-08T14:01:28Z</dcterms:created>
  <dcterms:modified xsi:type="dcterms:W3CDTF">2016-09-26T16:16:42Z</dcterms:modified>
</cp:coreProperties>
</file>