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5" r:id="rId4"/>
    <p:sldId id="259" r:id="rId5"/>
    <p:sldId id="266" r:id="rId6"/>
    <p:sldId id="260" r:id="rId7"/>
    <p:sldId id="261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1900" autoAdjust="0"/>
  </p:normalViewPr>
  <p:slideViewPr>
    <p:cSldViewPr snapToGrid="0">
      <p:cViewPr varScale="1">
        <p:scale>
          <a:sx n="84" d="100"/>
          <a:sy n="84" d="100"/>
        </p:scale>
        <p:origin x="157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4C478-479D-4A38-82BE-3061CBFA3C1D}" type="datetimeFigureOut">
              <a:rPr lang="es-AR" smtClean="0"/>
              <a:t>24/10/2016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D5341-DE80-460B-A8AD-F1D2B3B945C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9995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D5341-DE80-460B-A8AD-F1D2B3B945C2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70797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D5341-DE80-460B-A8AD-F1D2B3B945C2}" type="slidenum">
              <a:rPr lang="es-AR" smtClean="0"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39122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10/24/2016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10/24/2016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10/24/2016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10/24/2016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10/24/2016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10/24/2016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Desktop</a:t>
            </a:r>
            <a:endParaRPr lang="es-A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1026" name="Picture 2" descr="http://upload.wikimedia.org/wikipedia/fr/9/99/Logo_microsoft_n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689" y="237917"/>
            <a:ext cx="4637411" cy="1990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36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Temario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Introduccion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Windows form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WPF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UWP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164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Introduccion</a:t>
            </a:r>
            <a:endParaRPr lang="es-AR" dirty="0"/>
          </a:p>
        </p:txBody>
      </p:sp>
      <p:pic>
        <p:nvPicPr>
          <p:cNvPr id="4" name="Picture 2" descr="asp.net 4.5 architecture diagra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053" y="2009517"/>
            <a:ext cx="5868219" cy="369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673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Forms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Formularios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Eventos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Propiedades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Label, </a:t>
            </a:r>
            <a:r>
              <a:rPr lang="en-US" dirty="0" err="1" smtClean="0"/>
              <a:t>TextBox</a:t>
            </a:r>
            <a:r>
              <a:rPr lang="en-US" dirty="0" smtClean="0"/>
              <a:t> y Button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Eventos</a:t>
            </a:r>
            <a:r>
              <a:rPr lang="en-US" dirty="0" smtClean="0"/>
              <a:t> del raton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Eventos</a:t>
            </a:r>
            <a:r>
              <a:rPr lang="en-US" dirty="0" smtClean="0"/>
              <a:t> del </a:t>
            </a:r>
            <a:r>
              <a:rPr lang="en-US" dirty="0" err="1" smtClean="0"/>
              <a:t>teclado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758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Ejercicio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9944102" cy="4023360"/>
          </a:xfrm>
        </p:spPr>
        <p:txBody>
          <a:bodyPr/>
          <a:lstStyle/>
          <a:p>
            <a:r>
              <a:rPr lang="en-US" dirty="0" err="1" smtClean="0"/>
              <a:t>Armar</a:t>
            </a:r>
            <a:r>
              <a:rPr lang="en-US" dirty="0" smtClean="0"/>
              <a:t> un </a:t>
            </a:r>
            <a:r>
              <a:rPr lang="en-US" dirty="0" err="1" smtClean="0"/>
              <a:t>formulario</a:t>
            </a:r>
            <a:r>
              <a:rPr lang="en-US" dirty="0"/>
              <a:t> </a:t>
            </a:r>
            <a:r>
              <a:rPr lang="en-US" dirty="0" smtClean="0"/>
              <a:t>para </a:t>
            </a:r>
            <a:r>
              <a:rPr lang="en-US" dirty="0" err="1" smtClean="0"/>
              <a:t>cargar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datos</a:t>
            </a:r>
            <a:r>
              <a:rPr lang="en-US" dirty="0" smtClean="0"/>
              <a:t> del </a:t>
            </a:r>
            <a:r>
              <a:rPr lang="en-US" dirty="0" err="1" smtClean="0"/>
              <a:t>alumno</a:t>
            </a:r>
            <a:r>
              <a:rPr lang="en-US" dirty="0" smtClean="0"/>
              <a:t> (</a:t>
            </a:r>
            <a:r>
              <a:rPr lang="en-US" dirty="0" err="1" smtClean="0"/>
              <a:t>Nombre</a:t>
            </a:r>
            <a:r>
              <a:rPr lang="en-US" dirty="0" smtClean="0"/>
              <a:t>, </a:t>
            </a:r>
            <a:r>
              <a:rPr lang="en-US" dirty="0" err="1" smtClean="0"/>
              <a:t>Apellido</a:t>
            </a:r>
            <a:r>
              <a:rPr lang="en-US" dirty="0" smtClean="0"/>
              <a:t>, </a:t>
            </a:r>
            <a:r>
              <a:rPr lang="en-US" dirty="0" err="1" smtClean="0"/>
              <a:t>Legajo</a:t>
            </a:r>
            <a:r>
              <a:rPr lang="en-US" dirty="0" smtClean="0"/>
              <a:t>) y </a:t>
            </a:r>
            <a:r>
              <a:rPr lang="en-US" dirty="0" err="1" smtClean="0"/>
              <a:t>validar</a:t>
            </a:r>
            <a:r>
              <a:rPr lang="en-US" dirty="0" smtClean="0"/>
              <a:t> que no </a:t>
            </a:r>
            <a:r>
              <a:rPr lang="en-US" dirty="0" err="1" smtClean="0"/>
              <a:t>falte</a:t>
            </a:r>
            <a:r>
              <a:rPr lang="en-US" dirty="0" smtClean="0"/>
              <a:t> </a:t>
            </a:r>
            <a:r>
              <a:rPr lang="en-US" dirty="0" err="1" smtClean="0"/>
              <a:t>ninguno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06480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Eventos</a:t>
            </a:r>
            <a:r>
              <a:rPr lang="en-US" dirty="0" smtClean="0"/>
              <a:t> del raton</a:t>
            </a:r>
            <a:endParaRPr lang="es-AR" dirty="0"/>
          </a:p>
        </p:txBody>
      </p:sp>
      <p:pic>
        <p:nvPicPr>
          <p:cNvPr id="1026" name="Picture 2" descr="https://www.safaribooksonline.com/library/view/c-6-for/9780134596396/graphics/14fig3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908492"/>
            <a:ext cx="6800850" cy="412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493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Eventos</a:t>
            </a:r>
            <a:r>
              <a:rPr lang="en-US" dirty="0" smtClean="0"/>
              <a:t> del </a:t>
            </a:r>
            <a:r>
              <a:rPr lang="en-US" dirty="0" err="1" smtClean="0"/>
              <a:t>teclado</a:t>
            </a:r>
            <a:endParaRPr lang="es-AR" dirty="0"/>
          </a:p>
        </p:txBody>
      </p:sp>
      <p:sp>
        <p:nvSpPr>
          <p:cNvPr id="5" name="AutoShape 2" descr="https://www.safaribooksonline.com/library/view/c-6-for/9780134596396/graphics/14fig39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795028"/>
            <a:ext cx="5154930" cy="43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99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Ejercicio</a:t>
            </a:r>
            <a:endParaRPr lang="es-A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Armar</a:t>
            </a:r>
            <a:r>
              <a:rPr lang="en-US" dirty="0" smtClean="0"/>
              <a:t> un </a:t>
            </a:r>
            <a:r>
              <a:rPr lang="en-US" dirty="0" err="1" smtClean="0"/>
              <a:t>formulario</a:t>
            </a:r>
            <a:r>
              <a:rPr lang="en-US" dirty="0" smtClean="0"/>
              <a:t> que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indique</a:t>
            </a:r>
            <a:r>
              <a:rPr lang="en-US" dirty="0" smtClean="0"/>
              <a:t> la </a:t>
            </a:r>
            <a:r>
              <a:rPr lang="en-US" dirty="0" err="1" smtClean="0"/>
              <a:t>actividad</a:t>
            </a:r>
            <a:r>
              <a:rPr lang="en-US" dirty="0" smtClean="0"/>
              <a:t> del raton y del </a:t>
            </a:r>
            <a:r>
              <a:rPr lang="en-US" dirty="0" err="1" smtClean="0"/>
              <a:t>teclado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92448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872</TotalTime>
  <Words>69</Words>
  <Application>Microsoft Office PowerPoint</Application>
  <PresentationFormat>Widescreen</PresentationFormat>
  <Paragraphs>22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Retrospect</vt:lpstr>
      <vt:lpstr>Desktop</vt:lpstr>
      <vt:lpstr>Temario</vt:lpstr>
      <vt:lpstr>Introduccion</vt:lpstr>
      <vt:lpstr>Windows Forms</vt:lpstr>
      <vt:lpstr>Ejercicio</vt:lpstr>
      <vt:lpstr>Eventos del raton</vt:lpstr>
      <vt:lpstr>Eventos del teclado</vt:lpstr>
      <vt:lpstr>Ejercicio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Introduccion</dc:title>
  <dc:creator>R470N -</dc:creator>
  <cp:lastModifiedBy>R470N -</cp:lastModifiedBy>
  <cp:revision>67</cp:revision>
  <dcterms:created xsi:type="dcterms:W3CDTF">2015-08-08T14:01:28Z</dcterms:created>
  <dcterms:modified xsi:type="dcterms:W3CDTF">2016-10-24T19:42:29Z</dcterms:modified>
</cp:coreProperties>
</file>