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0" r:id="rId6"/>
    <p:sldId id="261" r:id="rId7"/>
    <p:sldId id="264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00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C478-479D-4A38-82BE-3061CBFA3C1D}" type="datetimeFigureOut">
              <a:rPr lang="es-AR" smtClean="0"/>
              <a:t>14/11/2016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D5341-DE80-460B-A8AD-F1D2B3B945C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99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12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684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 descr="http://upload.wikimedia.org/wikipedia/fr/9/99/Logo_microsoft_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89" y="237917"/>
            <a:ext cx="4637411" cy="199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3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Formularios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Integrada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Introduccion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proyectos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Componentes</a:t>
            </a:r>
            <a:r>
              <a:rPr lang="en-US" dirty="0" smtClean="0"/>
              <a:t> MVC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Controlador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Vista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Modelo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Seguridad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16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Introduccion</a:t>
            </a:r>
            <a:endParaRPr lang="es-AR" dirty="0"/>
          </a:p>
        </p:txBody>
      </p:sp>
      <p:pic>
        <p:nvPicPr>
          <p:cNvPr id="4" name="Picture 2" descr="asp.net 4.5 architecture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53" y="2009517"/>
            <a:ext cx="5868219" cy="369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proyectos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Web pages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Similar a PHP, asp classic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Web Forms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Similar a </a:t>
            </a:r>
            <a:r>
              <a:rPr lang="en-US" dirty="0" err="1" smtClean="0"/>
              <a:t>winforms</a:t>
            </a:r>
            <a:r>
              <a:rPr lang="en-US" dirty="0" smtClean="0"/>
              <a:t> o </a:t>
            </a:r>
            <a:r>
              <a:rPr lang="en-US" dirty="0" err="1" smtClean="0"/>
              <a:t>wpf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MVC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Similar </a:t>
            </a:r>
            <a:r>
              <a:rPr lang="en-US" dirty="0" err="1" smtClean="0"/>
              <a:t>RoR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SPA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SignalR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5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smtClean="0"/>
              <a:t>MVC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Modelo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Vista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Controlador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49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Controlador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978408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Herredan</a:t>
            </a:r>
            <a:r>
              <a:rPr lang="en-US" dirty="0" smtClean="0"/>
              <a:t> de Controller o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encargados</a:t>
            </a:r>
            <a:r>
              <a:rPr lang="en-US" dirty="0" smtClean="0"/>
              <a:t> de </a:t>
            </a:r>
            <a:r>
              <a:rPr lang="en-US" dirty="0" err="1" smtClean="0"/>
              <a:t>obtener</a:t>
            </a:r>
            <a:r>
              <a:rPr lang="en-US" dirty="0" smtClean="0"/>
              <a:t> el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y la vista que se van a </a:t>
            </a:r>
            <a:r>
              <a:rPr lang="en-US" dirty="0" err="1" smtClean="0"/>
              <a:t>retornar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Contenedores</a:t>
            </a:r>
            <a:r>
              <a:rPr lang="en-US" dirty="0" smtClean="0"/>
              <a:t> </a:t>
            </a:r>
            <a:r>
              <a:rPr lang="en-US" dirty="0" err="1" smtClean="0"/>
              <a:t>genericos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ViewBag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ViewData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TempData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29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Representan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o </a:t>
            </a:r>
            <a:r>
              <a:rPr lang="en-US" dirty="0" err="1" smtClean="0"/>
              <a:t>una</a:t>
            </a:r>
            <a:r>
              <a:rPr lang="en-US" dirty="0" smtClean="0"/>
              <a:t> parte.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compuestas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html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tags que se </a:t>
            </a:r>
            <a:r>
              <a:rPr lang="en-US" dirty="0" err="1" smtClean="0"/>
              <a:t>resuleven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servidor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90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Helpers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Html.ActionLink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Html.TextBox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Html.TextArea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Html.CheckBox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Html.RadioButton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Html.DropDownList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Html.ListBox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Html.Hidden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Html.Password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Html.Display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Html.Label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Html.Editor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Versiones</a:t>
            </a:r>
            <a:r>
              <a:rPr lang="en-US" dirty="0" smtClean="0"/>
              <a:t> con For para </a:t>
            </a:r>
            <a:r>
              <a:rPr lang="en-US" dirty="0" err="1" smtClean="0"/>
              <a:t>datos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53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Son </a:t>
            </a:r>
            <a:r>
              <a:rPr lang="en-US" dirty="0" err="1" smtClean="0"/>
              <a:t>clases</a:t>
            </a:r>
            <a:r>
              <a:rPr lang="en-US" dirty="0" smtClean="0"/>
              <a:t> simples que se </a:t>
            </a:r>
            <a:r>
              <a:rPr lang="en-US" dirty="0" err="1" smtClean="0"/>
              <a:t>encargan</a:t>
            </a:r>
            <a:r>
              <a:rPr lang="en-US" dirty="0" smtClean="0"/>
              <a:t> de </a:t>
            </a:r>
            <a:r>
              <a:rPr lang="en-US" dirty="0" err="1" smtClean="0"/>
              <a:t>transportar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a la vista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6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841</TotalTime>
  <Words>141</Words>
  <Application>Microsoft Office PowerPoint</Application>
  <PresentationFormat>Widescreen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ASP.NET</vt:lpstr>
      <vt:lpstr>Temario</vt:lpstr>
      <vt:lpstr>Introduccion</vt:lpstr>
      <vt:lpstr>Tipos de proyectos</vt:lpstr>
      <vt:lpstr>Componentes MVC</vt:lpstr>
      <vt:lpstr>Controlador</vt:lpstr>
      <vt:lpstr>Vista</vt:lpstr>
      <vt:lpstr>Razor</vt:lpstr>
      <vt:lpstr>Modelo</vt:lpstr>
      <vt:lpstr>Seguridad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</dc:title>
  <dc:creator>R470N -</dc:creator>
  <cp:lastModifiedBy>R470N -</cp:lastModifiedBy>
  <cp:revision>65</cp:revision>
  <dcterms:created xsi:type="dcterms:W3CDTF">2015-08-08T14:01:28Z</dcterms:created>
  <dcterms:modified xsi:type="dcterms:W3CDTF">2016-11-14T18:41:18Z</dcterms:modified>
</cp:coreProperties>
</file>