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4" r:id="rId22"/>
    <p:sldId id="277" r:id="rId23"/>
    <p:sldId id="278" r:id="rId24"/>
    <p:sldId id="279"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5472E6-669B-4271-A491-8C4B8CDCC719}" v="1045" dt="2021-07-13T22:07:59.457"/>
    <p1510:client id="{BDF079D6-5A74-47A5-8AA4-D16DB80F0FD3}" v="1983" dt="2021-07-10T11:04:36.152"/>
    <p1510:client id="{EE83755C-42DF-4C8E-BBAE-CE29090FECB0}" v="766" dt="2021-07-13T12:12:36.416"/>
    <p1510:client id="{F22B70BF-92FB-48DB-BFE2-EFBD231EED76}" v="621" dt="2021-07-10T14:50:32.8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Sorgente" userId="8bedc27fc860407a" providerId="Windows Live" clId="Web-{2D5472E6-669B-4271-A491-8C4B8CDCC719}"/>
    <pc:docChg chg="addSld modSld sldOrd">
      <pc:chgData name="Andrea Sorgente" userId="8bedc27fc860407a" providerId="Windows Live" clId="Web-{2D5472E6-669B-4271-A491-8C4B8CDCC719}" dt="2021-07-13T22:07:59.457" v="701" actId="14100"/>
      <pc:docMkLst>
        <pc:docMk/>
      </pc:docMkLst>
      <pc:sldChg chg="addSp delSp modSp">
        <pc:chgData name="Andrea Sorgente" userId="8bedc27fc860407a" providerId="Windows Live" clId="Web-{2D5472E6-669B-4271-A491-8C4B8CDCC719}" dt="2021-07-13T21:53:18.547" v="453" actId="14100"/>
        <pc:sldMkLst>
          <pc:docMk/>
          <pc:sldMk cId="2536174657" sldId="273"/>
        </pc:sldMkLst>
        <pc:picChg chg="del">
          <ac:chgData name="Andrea Sorgente" userId="8bedc27fc860407a" providerId="Windows Live" clId="Web-{2D5472E6-669B-4271-A491-8C4B8CDCC719}" dt="2021-07-13T21:46:48.523" v="446"/>
          <ac:picMkLst>
            <pc:docMk/>
            <pc:sldMk cId="2536174657" sldId="273"/>
            <ac:picMk id="4" creationId="{CC49C951-2C5A-46A7-8325-6A79240D66F7}"/>
          </ac:picMkLst>
        </pc:picChg>
        <pc:picChg chg="add mod">
          <ac:chgData name="Andrea Sorgente" userId="8bedc27fc860407a" providerId="Windows Live" clId="Web-{2D5472E6-669B-4271-A491-8C4B8CDCC719}" dt="2021-07-13T21:53:18.547" v="453" actId="14100"/>
          <ac:picMkLst>
            <pc:docMk/>
            <pc:sldMk cId="2536174657" sldId="273"/>
            <ac:picMk id="5" creationId="{874CDFA3-AC8F-424B-A063-E20DCE0D4ABB}"/>
          </ac:picMkLst>
        </pc:picChg>
      </pc:sldChg>
      <pc:sldChg chg="ord">
        <pc:chgData name="Andrea Sorgente" userId="8bedc27fc860407a" providerId="Windows Live" clId="Web-{2D5472E6-669B-4271-A491-8C4B8CDCC719}" dt="2021-07-13T20:37:02.388" v="1"/>
        <pc:sldMkLst>
          <pc:docMk/>
          <pc:sldMk cId="2752716990" sldId="274"/>
        </pc:sldMkLst>
      </pc:sldChg>
      <pc:sldChg chg="ord">
        <pc:chgData name="Andrea Sorgente" userId="8bedc27fc860407a" providerId="Windows Live" clId="Web-{2D5472E6-669B-4271-A491-8C4B8CDCC719}" dt="2021-07-13T20:36:40.575" v="0"/>
        <pc:sldMkLst>
          <pc:docMk/>
          <pc:sldMk cId="2925754091" sldId="275"/>
        </pc:sldMkLst>
      </pc:sldChg>
      <pc:sldChg chg="addSp delSp modSp">
        <pc:chgData name="Andrea Sorgente" userId="8bedc27fc860407a" providerId="Windows Live" clId="Web-{2D5472E6-669B-4271-A491-8C4B8CDCC719}" dt="2021-07-13T20:59:32.705" v="218" actId="14100"/>
        <pc:sldMkLst>
          <pc:docMk/>
          <pc:sldMk cId="640740219" sldId="276"/>
        </pc:sldMkLst>
        <pc:spChg chg="add mod">
          <ac:chgData name="Andrea Sorgente" userId="8bedc27fc860407a" providerId="Windows Live" clId="Web-{2D5472E6-669B-4271-A491-8C4B8CDCC719}" dt="2021-07-13T20:38:41.422" v="15" actId="1076"/>
          <ac:spMkLst>
            <pc:docMk/>
            <pc:sldMk cId="640740219" sldId="276"/>
            <ac:spMk id="2" creationId="{F8530828-B3D1-42EF-B4F0-E1245BEA8F70}"/>
          </ac:spMkLst>
        </pc:spChg>
        <pc:spChg chg="add mod ord">
          <ac:chgData name="Andrea Sorgente" userId="8bedc27fc860407a" providerId="Windows Live" clId="Web-{2D5472E6-669B-4271-A491-8C4B8CDCC719}" dt="2021-07-13T20:39:19.548" v="22" actId="1076"/>
          <ac:spMkLst>
            <pc:docMk/>
            <pc:sldMk cId="640740219" sldId="276"/>
            <ac:spMk id="3" creationId="{EFF53C1D-3848-4E87-9A8D-9A427A854743}"/>
          </ac:spMkLst>
        </pc:spChg>
        <pc:spChg chg="add mod">
          <ac:chgData name="Andrea Sorgente" userId="8bedc27fc860407a" providerId="Windows Live" clId="Web-{2D5472E6-669B-4271-A491-8C4B8CDCC719}" dt="2021-07-13T20:46:50.448" v="109" actId="14100"/>
          <ac:spMkLst>
            <pc:docMk/>
            <pc:sldMk cId="640740219" sldId="276"/>
            <ac:spMk id="4" creationId="{F829AAEF-F716-442A-B100-0A5A9038B1CF}"/>
          </ac:spMkLst>
        </pc:spChg>
        <pc:spChg chg="add mod">
          <ac:chgData name="Andrea Sorgente" userId="8bedc27fc860407a" providerId="Windows Live" clId="Web-{2D5472E6-669B-4271-A491-8C4B8CDCC719}" dt="2021-07-13T20:46:44.339" v="108" actId="14100"/>
          <ac:spMkLst>
            <pc:docMk/>
            <pc:sldMk cId="640740219" sldId="276"/>
            <ac:spMk id="5" creationId="{CCAC686E-FEBC-4FD1-A1E7-40D75DA8B371}"/>
          </ac:spMkLst>
        </pc:spChg>
        <pc:spChg chg="add mod">
          <ac:chgData name="Andrea Sorgente" userId="8bedc27fc860407a" providerId="Windows Live" clId="Web-{2D5472E6-669B-4271-A491-8C4B8CDCC719}" dt="2021-07-13T20:49:22.045" v="151" actId="14100"/>
          <ac:spMkLst>
            <pc:docMk/>
            <pc:sldMk cId="640740219" sldId="276"/>
            <ac:spMk id="8" creationId="{0D8486B0-BAA0-413E-9D7E-1D10443E3CFC}"/>
          </ac:spMkLst>
        </pc:spChg>
        <pc:spChg chg="add mod">
          <ac:chgData name="Andrea Sorgente" userId="8bedc27fc860407a" providerId="Windows Live" clId="Web-{2D5472E6-669B-4271-A491-8C4B8CDCC719}" dt="2021-07-13T20:49:07.654" v="149" actId="1076"/>
          <ac:spMkLst>
            <pc:docMk/>
            <pc:sldMk cId="640740219" sldId="276"/>
            <ac:spMk id="9" creationId="{29E65BF1-93EB-4AB2-AE8A-348A7B93C794}"/>
          </ac:spMkLst>
        </pc:spChg>
        <pc:spChg chg="add mod">
          <ac:chgData name="Andrea Sorgente" userId="8bedc27fc860407a" providerId="Windows Live" clId="Web-{2D5472E6-669B-4271-A491-8C4B8CDCC719}" dt="2021-07-13T20:52:32.097" v="201"/>
          <ac:spMkLst>
            <pc:docMk/>
            <pc:sldMk cId="640740219" sldId="276"/>
            <ac:spMk id="11" creationId="{19D5951F-5903-4C3A-8344-3132A0C6FC0B}"/>
          </ac:spMkLst>
        </pc:spChg>
        <pc:spChg chg="add mod">
          <ac:chgData name="Andrea Sorgente" userId="8bedc27fc860407a" providerId="Windows Live" clId="Web-{2D5472E6-669B-4271-A491-8C4B8CDCC719}" dt="2021-07-13T20:52:24.893" v="200" actId="20577"/>
          <ac:spMkLst>
            <pc:docMk/>
            <pc:sldMk cId="640740219" sldId="276"/>
            <ac:spMk id="12" creationId="{9F641260-45A1-4ADD-BA05-8446E460CD4F}"/>
          </ac:spMkLst>
        </pc:spChg>
        <pc:picChg chg="add mod">
          <ac:chgData name="Andrea Sorgente" userId="8bedc27fc860407a" providerId="Windows Live" clId="Web-{2D5472E6-669B-4271-A491-8C4B8CDCC719}" dt="2021-07-13T20:47:36.934" v="113" actId="1076"/>
          <ac:picMkLst>
            <pc:docMk/>
            <pc:sldMk cId="640740219" sldId="276"/>
            <ac:picMk id="7" creationId="{66A39621-7424-4638-BC79-6D252DF1A439}"/>
          </ac:picMkLst>
        </pc:picChg>
        <pc:picChg chg="add mod">
          <ac:chgData name="Andrea Sorgente" userId="8bedc27fc860407a" providerId="Windows Live" clId="Web-{2D5472E6-669B-4271-A491-8C4B8CDCC719}" dt="2021-07-13T20:52:14.049" v="197" actId="1076"/>
          <ac:picMkLst>
            <pc:docMk/>
            <pc:sldMk cId="640740219" sldId="276"/>
            <ac:picMk id="10" creationId="{748D6BDD-76EC-4491-AFD2-8114693DFF46}"/>
          </ac:picMkLst>
        </pc:picChg>
        <pc:picChg chg="add del mod">
          <ac:chgData name="Andrea Sorgente" userId="8bedc27fc860407a" providerId="Windows Live" clId="Web-{2D5472E6-669B-4271-A491-8C4B8CDCC719}" dt="2021-07-13T20:53:04.853" v="204"/>
          <ac:picMkLst>
            <pc:docMk/>
            <pc:sldMk cId="640740219" sldId="276"/>
            <ac:picMk id="14" creationId="{DDC452EB-F2D9-42AC-936E-E57F60230584}"/>
          </ac:picMkLst>
        </pc:picChg>
        <pc:picChg chg="add mod">
          <ac:chgData name="Andrea Sorgente" userId="8bedc27fc860407a" providerId="Windows Live" clId="Web-{2D5472E6-669B-4271-A491-8C4B8CDCC719}" dt="2021-07-13T20:54:21.901" v="214" actId="1076"/>
          <ac:picMkLst>
            <pc:docMk/>
            <pc:sldMk cId="640740219" sldId="276"/>
            <ac:picMk id="15" creationId="{C3932FBD-D241-4B85-A391-76BB6226C428}"/>
          </ac:picMkLst>
        </pc:picChg>
        <pc:picChg chg="add mod">
          <ac:chgData name="Andrea Sorgente" userId="8bedc27fc860407a" providerId="Windows Live" clId="Web-{2D5472E6-669B-4271-A491-8C4B8CDCC719}" dt="2021-07-13T20:59:32.705" v="218" actId="14100"/>
          <ac:picMkLst>
            <pc:docMk/>
            <pc:sldMk cId="640740219" sldId="276"/>
            <ac:picMk id="16" creationId="{E66C7E91-5EE5-4FF3-ABB4-E95D1B1245DB}"/>
          </ac:picMkLst>
        </pc:picChg>
      </pc:sldChg>
      <pc:sldChg chg="addSp modSp new">
        <pc:chgData name="Andrea Sorgente" userId="8bedc27fc860407a" providerId="Windows Live" clId="Web-{2D5472E6-669B-4271-A491-8C4B8CDCC719}" dt="2021-07-13T21:40:59.578" v="419" actId="20577"/>
        <pc:sldMkLst>
          <pc:docMk/>
          <pc:sldMk cId="3095892498" sldId="277"/>
        </pc:sldMkLst>
        <pc:spChg chg="add mod">
          <ac:chgData name="Andrea Sorgente" userId="8bedc27fc860407a" providerId="Windows Live" clId="Web-{2D5472E6-669B-4271-A491-8C4B8CDCC719}" dt="2021-07-13T21:11:28.002" v="222" actId="1076"/>
          <ac:spMkLst>
            <pc:docMk/>
            <pc:sldMk cId="3095892498" sldId="277"/>
            <ac:spMk id="2" creationId="{5BFE8B2E-42B3-4769-8E6D-B0DF19DDE709}"/>
          </ac:spMkLst>
        </pc:spChg>
        <pc:spChg chg="add mod">
          <ac:chgData name="Andrea Sorgente" userId="8bedc27fc860407a" providerId="Windows Live" clId="Web-{2D5472E6-669B-4271-A491-8C4B8CDCC719}" dt="2021-07-13T21:11:55.815" v="234" actId="1076"/>
          <ac:spMkLst>
            <pc:docMk/>
            <pc:sldMk cId="3095892498" sldId="277"/>
            <ac:spMk id="3" creationId="{C852020E-3B76-4EC9-9159-3B0BE984B46F}"/>
          </ac:spMkLst>
        </pc:spChg>
        <pc:graphicFrameChg chg="add mod modGraphic">
          <ac:chgData name="Andrea Sorgente" userId="8bedc27fc860407a" providerId="Windows Live" clId="Web-{2D5472E6-669B-4271-A491-8C4B8CDCC719}" dt="2021-07-13T21:40:59.578" v="419" actId="20577"/>
          <ac:graphicFrameMkLst>
            <pc:docMk/>
            <pc:sldMk cId="3095892498" sldId="277"/>
            <ac:graphicFrameMk id="4" creationId="{71239A5B-1E15-4619-8155-894D31F28A46}"/>
          </ac:graphicFrameMkLst>
        </pc:graphicFrameChg>
      </pc:sldChg>
      <pc:sldChg chg="addSp delSp modSp new">
        <pc:chgData name="Andrea Sorgente" userId="8bedc27fc860407a" providerId="Windows Live" clId="Web-{2D5472E6-669B-4271-A491-8C4B8CDCC719}" dt="2021-07-13T22:07:12.222" v="697" actId="14100"/>
        <pc:sldMkLst>
          <pc:docMk/>
          <pc:sldMk cId="614964715" sldId="278"/>
        </pc:sldMkLst>
        <pc:spChg chg="add mod">
          <ac:chgData name="Andrea Sorgente" userId="8bedc27fc860407a" providerId="Windows Live" clId="Web-{2D5472E6-669B-4271-A491-8C4B8CDCC719}" dt="2021-07-13T22:04:38.531" v="594" actId="1076"/>
          <ac:spMkLst>
            <pc:docMk/>
            <pc:sldMk cId="614964715" sldId="278"/>
            <ac:spMk id="2" creationId="{30EFD70B-23F0-4C7A-9070-059A71F64C47}"/>
          </ac:spMkLst>
        </pc:spChg>
        <pc:spChg chg="add mod">
          <ac:chgData name="Andrea Sorgente" userId="8bedc27fc860407a" providerId="Windows Live" clId="Web-{2D5472E6-669B-4271-A491-8C4B8CDCC719}" dt="2021-07-13T22:04:32.125" v="593" actId="1076"/>
          <ac:spMkLst>
            <pc:docMk/>
            <pc:sldMk cId="614964715" sldId="278"/>
            <ac:spMk id="3" creationId="{6282F0C3-3839-4964-B07D-E9AD74075889}"/>
          </ac:spMkLst>
        </pc:spChg>
        <pc:spChg chg="add mod">
          <ac:chgData name="Andrea Sorgente" userId="8bedc27fc860407a" providerId="Windows Live" clId="Web-{2D5472E6-669B-4271-A491-8C4B8CDCC719}" dt="2021-07-13T22:05:10.360" v="600"/>
          <ac:spMkLst>
            <pc:docMk/>
            <pc:sldMk cId="614964715" sldId="278"/>
            <ac:spMk id="6" creationId="{0B48F226-5A32-4AC7-B807-2F7AD0101057}"/>
          </ac:spMkLst>
        </pc:spChg>
        <pc:spChg chg="add mod">
          <ac:chgData name="Andrea Sorgente" userId="8bedc27fc860407a" providerId="Windows Live" clId="Web-{2D5472E6-669B-4271-A491-8C4B8CDCC719}" dt="2021-07-13T22:07:12.222" v="697" actId="14100"/>
          <ac:spMkLst>
            <pc:docMk/>
            <pc:sldMk cId="614964715" sldId="278"/>
            <ac:spMk id="7" creationId="{E9D7B2EE-AB57-4C26-A937-35B11F584351}"/>
          </ac:spMkLst>
        </pc:spChg>
        <pc:picChg chg="add del mod">
          <ac:chgData name="Andrea Sorgente" userId="8bedc27fc860407a" providerId="Windows Live" clId="Web-{2D5472E6-669B-4271-A491-8C4B8CDCC719}" dt="2021-07-13T22:01:03.839" v="567"/>
          <ac:picMkLst>
            <pc:docMk/>
            <pc:sldMk cId="614964715" sldId="278"/>
            <ac:picMk id="4" creationId="{292D39CB-6ED4-4600-8842-88833C7330CC}"/>
          </ac:picMkLst>
        </pc:picChg>
        <pc:picChg chg="add mod">
          <ac:chgData name="Andrea Sorgente" userId="8bedc27fc860407a" providerId="Windows Live" clId="Web-{2D5472E6-669B-4271-A491-8C4B8CDCC719}" dt="2021-07-13T22:04:25.500" v="592" actId="1076"/>
          <ac:picMkLst>
            <pc:docMk/>
            <pc:sldMk cId="614964715" sldId="278"/>
            <ac:picMk id="5" creationId="{EB847464-1229-4C8C-A77C-48477BB90AC9}"/>
          </ac:picMkLst>
        </pc:picChg>
      </pc:sldChg>
      <pc:sldChg chg="addSp modSp new">
        <pc:chgData name="Andrea Sorgente" userId="8bedc27fc860407a" providerId="Windows Live" clId="Web-{2D5472E6-669B-4271-A491-8C4B8CDCC719}" dt="2021-07-13T22:07:59.457" v="701" actId="14100"/>
        <pc:sldMkLst>
          <pc:docMk/>
          <pc:sldMk cId="3741503443" sldId="279"/>
        </pc:sldMkLst>
        <pc:spChg chg="add mod">
          <ac:chgData name="Andrea Sorgente" userId="8bedc27fc860407a" providerId="Windows Live" clId="Web-{2D5472E6-669B-4271-A491-8C4B8CDCC719}" dt="2021-07-13T22:03:00.685" v="583" actId="1076"/>
          <ac:spMkLst>
            <pc:docMk/>
            <pc:sldMk cId="3741503443" sldId="279"/>
            <ac:spMk id="2" creationId="{971AC4A5-61E2-487F-B3C1-E6C3B8DD137F}"/>
          </ac:spMkLst>
        </pc:spChg>
        <pc:spChg chg="add mod">
          <ac:chgData name="Andrea Sorgente" userId="8bedc27fc860407a" providerId="Windows Live" clId="Web-{2D5472E6-669B-4271-A491-8C4B8CDCC719}" dt="2021-07-13T22:02:55.732" v="582" actId="1076"/>
          <ac:spMkLst>
            <pc:docMk/>
            <pc:sldMk cId="3741503443" sldId="279"/>
            <ac:spMk id="3" creationId="{B2E0C849-7473-457C-921F-E28E44A37176}"/>
          </ac:spMkLst>
        </pc:spChg>
        <pc:spChg chg="add mod">
          <ac:chgData name="Andrea Sorgente" userId="8bedc27fc860407a" providerId="Windows Live" clId="Web-{2D5472E6-669B-4271-A491-8C4B8CDCC719}" dt="2021-07-13T22:07:54.020" v="700" actId="14100"/>
          <ac:spMkLst>
            <pc:docMk/>
            <pc:sldMk cId="3741503443" sldId="279"/>
            <ac:spMk id="4" creationId="{FB51DD95-5418-4C06-AC48-FB28FD6E6260}"/>
          </ac:spMkLst>
        </pc:spChg>
        <pc:spChg chg="add mod">
          <ac:chgData name="Andrea Sorgente" userId="8bedc27fc860407a" providerId="Windows Live" clId="Web-{2D5472E6-669B-4271-A491-8C4B8CDCC719}" dt="2021-07-13T22:07:39.254" v="698" actId="14100"/>
          <ac:spMkLst>
            <pc:docMk/>
            <pc:sldMk cId="3741503443" sldId="279"/>
            <ac:spMk id="5" creationId="{A8A60854-E1D4-46E2-B17D-71EC176F2B98}"/>
          </ac:spMkLst>
        </pc:spChg>
        <pc:picChg chg="add mod">
          <ac:chgData name="Andrea Sorgente" userId="8bedc27fc860407a" providerId="Windows Live" clId="Web-{2D5472E6-669B-4271-A491-8C4B8CDCC719}" dt="2021-07-13T22:07:59.457" v="701" actId="14100"/>
          <ac:picMkLst>
            <pc:docMk/>
            <pc:sldMk cId="3741503443" sldId="279"/>
            <ac:picMk id="6" creationId="{7B811636-F1F5-4B1A-A248-6137145134BD}"/>
          </ac:picMkLst>
        </pc:picChg>
      </pc:sldChg>
    </pc:docChg>
  </pc:docChgLst>
  <pc:docChgLst>
    <pc:chgData name="Andrea Sorgente" userId="8bedc27fc860407a" providerId="Windows Live" clId="Web-{EE83755C-42DF-4C8E-BBAE-CE29090FECB0}"/>
    <pc:docChg chg="addSld modSld modMainMaster">
      <pc:chgData name="Andrea Sorgente" userId="8bedc27fc860407a" providerId="Windows Live" clId="Web-{EE83755C-42DF-4C8E-BBAE-CE29090FECB0}" dt="2021-07-13T12:12:36.416" v="610"/>
      <pc:docMkLst>
        <pc:docMk/>
      </pc:docMkLst>
      <pc:sldChg chg="mod">
        <pc:chgData name="Andrea Sorgente" userId="8bedc27fc860407a" providerId="Windows Live" clId="Web-{EE83755C-42DF-4C8E-BBAE-CE29090FECB0}" dt="2021-07-13T11:57:49.811" v="497"/>
        <pc:sldMkLst>
          <pc:docMk/>
          <pc:sldMk cId="3962583941" sldId="256"/>
        </pc:sldMkLst>
      </pc:sldChg>
      <pc:sldChg chg="mod">
        <pc:chgData name="Andrea Sorgente" userId="8bedc27fc860407a" providerId="Windows Live" clId="Web-{EE83755C-42DF-4C8E-BBAE-CE29090FECB0}" dt="2021-07-13T11:57:49.811" v="497"/>
        <pc:sldMkLst>
          <pc:docMk/>
          <pc:sldMk cId="3221734021" sldId="257"/>
        </pc:sldMkLst>
      </pc:sldChg>
      <pc:sldChg chg="mod">
        <pc:chgData name="Andrea Sorgente" userId="8bedc27fc860407a" providerId="Windows Live" clId="Web-{EE83755C-42DF-4C8E-BBAE-CE29090FECB0}" dt="2021-07-13T11:57:49.811" v="497"/>
        <pc:sldMkLst>
          <pc:docMk/>
          <pc:sldMk cId="4001303814" sldId="258"/>
        </pc:sldMkLst>
      </pc:sldChg>
      <pc:sldChg chg="mod">
        <pc:chgData name="Andrea Sorgente" userId="8bedc27fc860407a" providerId="Windows Live" clId="Web-{EE83755C-42DF-4C8E-BBAE-CE29090FECB0}" dt="2021-07-13T11:57:49.811" v="497"/>
        <pc:sldMkLst>
          <pc:docMk/>
          <pc:sldMk cId="3665439305" sldId="259"/>
        </pc:sldMkLst>
      </pc:sldChg>
      <pc:sldChg chg="mod">
        <pc:chgData name="Andrea Sorgente" userId="8bedc27fc860407a" providerId="Windows Live" clId="Web-{EE83755C-42DF-4C8E-BBAE-CE29090FECB0}" dt="2021-07-13T11:57:49.811" v="497"/>
        <pc:sldMkLst>
          <pc:docMk/>
          <pc:sldMk cId="1487479416" sldId="260"/>
        </pc:sldMkLst>
      </pc:sldChg>
      <pc:sldChg chg="mod">
        <pc:chgData name="Andrea Sorgente" userId="8bedc27fc860407a" providerId="Windows Live" clId="Web-{EE83755C-42DF-4C8E-BBAE-CE29090FECB0}" dt="2021-07-13T11:57:49.811" v="497"/>
        <pc:sldMkLst>
          <pc:docMk/>
          <pc:sldMk cId="938403653" sldId="261"/>
        </pc:sldMkLst>
      </pc:sldChg>
      <pc:sldChg chg="mod">
        <pc:chgData name="Andrea Sorgente" userId="8bedc27fc860407a" providerId="Windows Live" clId="Web-{EE83755C-42DF-4C8E-BBAE-CE29090FECB0}" dt="2021-07-13T11:57:49.811" v="497"/>
        <pc:sldMkLst>
          <pc:docMk/>
          <pc:sldMk cId="2629861743" sldId="262"/>
        </pc:sldMkLst>
      </pc:sldChg>
      <pc:sldChg chg="mod">
        <pc:chgData name="Andrea Sorgente" userId="8bedc27fc860407a" providerId="Windows Live" clId="Web-{EE83755C-42DF-4C8E-BBAE-CE29090FECB0}" dt="2021-07-13T11:57:49.811" v="497"/>
        <pc:sldMkLst>
          <pc:docMk/>
          <pc:sldMk cId="23273415" sldId="263"/>
        </pc:sldMkLst>
      </pc:sldChg>
      <pc:sldChg chg="mod">
        <pc:chgData name="Andrea Sorgente" userId="8bedc27fc860407a" providerId="Windows Live" clId="Web-{EE83755C-42DF-4C8E-BBAE-CE29090FECB0}" dt="2021-07-13T11:57:49.811" v="497"/>
        <pc:sldMkLst>
          <pc:docMk/>
          <pc:sldMk cId="1016970516" sldId="264"/>
        </pc:sldMkLst>
      </pc:sldChg>
      <pc:sldChg chg="mod">
        <pc:chgData name="Andrea Sorgente" userId="8bedc27fc860407a" providerId="Windows Live" clId="Web-{EE83755C-42DF-4C8E-BBAE-CE29090FECB0}" dt="2021-07-13T11:57:49.811" v="497"/>
        <pc:sldMkLst>
          <pc:docMk/>
          <pc:sldMk cId="1728167235" sldId="265"/>
        </pc:sldMkLst>
      </pc:sldChg>
      <pc:sldChg chg="mod">
        <pc:chgData name="Andrea Sorgente" userId="8bedc27fc860407a" providerId="Windows Live" clId="Web-{EE83755C-42DF-4C8E-BBAE-CE29090FECB0}" dt="2021-07-13T11:57:49.811" v="497"/>
        <pc:sldMkLst>
          <pc:docMk/>
          <pc:sldMk cId="3125306090" sldId="266"/>
        </pc:sldMkLst>
      </pc:sldChg>
      <pc:sldChg chg="mod">
        <pc:chgData name="Andrea Sorgente" userId="8bedc27fc860407a" providerId="Windows Live" clId="Web-{EE83755C-42DF-4C8E-BBAE-CE29090FECB0}" dt="2021-07-13T11:57:49.811" v="497"/>
        <pc:sldMkLst>
          <pc:docMk/>
          <pc:sldMk cId="3771773402" sldId="267"/>
        </pc:sldMkLst>
      </pc:sldChg>
      <pc:sldChg chg="mod">
        <pc:chgData name="Andrea Sorgente" userId="8bedc27fc860407a" providerId="Windows Live" clId="Web-{EE83755C-42DF-4C8E-BBAE-CE29090FECB0}" dt="2021-07-13T11:57:49.811" v="497"/>
        <pc:sldMkLst>
          <pc:docMk/>
          <pc:sldMk cId="376655640" sldId="268"/>
        </pc:sldMkLst>
      </pc:sldChg>
      <pc:sldChg chg="mod">
        <pc:chgData name="Andrea Sorgente" userId="8bedc27fc860407a" providerId="Windows Live" clId="Web-{EE83755C-42DF-4C8E-BBAE-CE29090FECB0}" dt="2021-07-13T11:57:49.811" v="497"/>
        <pc:sldMkLst>
          <pc:docMk/>
          <pc:sldMk cId="3772887681" sldId="269"/>
        </pc:sldMkLst>
      </pc:sldChg>
      <pc:sldChg chg="addSp delSp modSp new mod setBg">
        <pc:chgData name="Andrea Sorgente" userId="8bedc27fc860407a" providerId="Windows Live" clId="Web-{EE83755C-42DF-4C8E-BBAE-CE29090FECB0}" dt="2021-07-13T11:57:49.811" v="497"/>
        <pc:sldMkLst>
          <pc:docMk/>
          <pc:sldMk cId="2901749483" sldId="270"/>
        </pc:sldMkLst>
        <pc:spChg chg="add mod">
          <ac:chgData name="Andrea Sorgente" userId="8bedc27fc860407a" providerId="Windows Live" clId="Web-{EE83755C-42DF-4C8E-BBAE-CE29090FECB0}" dt="2021-07-13T10:34:14.004" v="16" actId="20577"/>
          <ac:spMkLst>
            <pc:docMk/>
            <pc:sldMk cId="2901749483" sldId="270"/>
            <ac:spMk id="2" creationId="{3D09B2FE-545F-4BFF-93DF-9E42B28A81DD}"/>
          </ac:spMkLst>
        </pc:spChg>
        <pc:graphicFrameChg chg="add mod modGraphic">
          <ac:chgData name="Andrea Sorgente" userId="8bedc27fc860407a" providerId="Windows Live" clId="Web-{EE83755C-42DF-4C8E-BBAE-CE29090FECB0}" dt="2021-07-13T11:24:16.278" v="335" actId="20577"/>
          <ac:graphicFrameMkLst>
            <pc:docMk/>
            <pc:sldMk cId="2901749483" sldId="270"/>
            <ac:graphicFrameMk id="4" creationId="{D13698C6-023C-4EA7-82C5-2FD1AA9EE903}"/>
          </ac:graphicFrameMkLst>
        </pc:graphicFrameChg>
        <pc:graphicFrameChg chg="add del mod modGraphic">
          <ac:chgData name="Andrea Sorgente" userId="8bedc27fc860407a" providerId="Windows Live" clId="Web-{EE83755C-42DF-4C8E-BBAE-CE29090FECB0}" dt="2021-07-13T11:16:19.723" v="228"/>
          <ac:graphicFrameMkLst>
            <pc:docMk/>
            <pc:sldMk cId="2901749483" sldId="270"/>
            <ac:graphicFrameMk id="737" creationId="{FD90D91B-38BE-4035-8127-DD70DA608D64}"/>
          </ac:graphicFrameMkLst>
        </pc:graphicFrameChg>
        <pc:graphicFrameChg chg="add mod modGraphic">
          <ac:chgData name="Andrea Sorgente" userId="8bedc27fc860407a" providerId="Windows Live" clId="Web-{EE83755C-42DF-4C8E-BBAE-CE29090FECB0}" dt="2021-07-13T11:23:39.168" v="325" actId="20577"/>
          <ac:graphicFrameMkLst>
            <pc:docMk/>
            <pc:sldMk cId="2901749483" sldId="270"/>
            <ac:graphicFrameMk id="766" creationId="{0732FFA1-F6C5-4D68-A6C0-BEF300E1BBEB}"/>
          </ac:graphicFrameMkLst>
        </pc:graphicFrameChg>
      </pc:sldChg>
      <pc:sldChg chg="addSp delSp modSp new mod setBg">
        <pc:chgData name="Andrea Sorgente" userId="8bedc27fc860407a" providerId="Windows Live" clId="Web-{EE83755C-42DF-4C8E-BBAE-CE29090FECB0}" dt="2021-07-13T11:57:49.811" v="497"/>
        <pc:sldMkLst>
          <pc:docMk/>
          <pc:sldMk cId="313024432" sldId="271"/>
        </pc:sldMkLst>
        <pc:spChg chg="add mod">
          <ac:chgData name="Andrea Sorgente" userId="8bedc27fc860407a" providerId="Windows Live" clId="Web-{EE83755C-42DF-4C8E-BBAE-CE29090FECB0}" dt="2021-07-13T11:04:36.065" v="137" actId="1076"/>
          <ac:spMkLst>
            <pc:docMk/>
            <pc:sldMk cId="313024432" sldId="271"/>
            <ac:spMk id="2" creationId="{7A3439FB-4246-4847-8794-3458D95EA272}"/>
          </ac:spMkLst>
        </pc:spChg>
        <pc:spChg chg="add mod">
          <ac:chgData name="Andrea Sorgente" userId="8bedc27fc860407a" providerId="Windows Live" clId="Web-{EE83755C-42DF-4C8E-BBAE-CE29090FECB0}" dt="2021-07-13T11:04:27.831" v="136" actId="1076"/>
          <ac:spMkLst>
            <pc:docMk/>
            <pc:sldMk cId="313024432" sldId="271"/>
            <ac:spMk id="3" creationId="{87FDBE99-5094-47AA-94B6-74C9C3BE6153}"/>
          </ac:spMkLst>
        </pc:spChg>
        <pc:spChg chg="add mod">
          <ac:chgData name="Andrea Sorgente" userId="8bedc27fc860407a" providerId="Windows Live" clId="Web-{EE83755C-42DF-4C8E-BBAE-CE29090FECB0}" dt="2021-07-13T11:10:56.869" v="199" actId="1076"/>
          <ac:spMkLst>
            <pc:docMk/>
            <pc:sldMk cId="313024432" sldId="271"/>
            <ac:spMk id="7" creationId="{2C82B8FC-A220-4327-BF0D-B2D15FF8B813}"/>
          </ac:spMkLst>
        </pc:spChg>
        <pc:spChg chg="add mod">
          <ac:chgData name="Andrea Sorgente" userId="8bedc27fc860407a" providerId="Windows Live" clId="Web-{EE83755C-42DF-4C8E-BBAE-CE29090FECB0}" dt="2021-07-13T11:10:46.056" v="198" actId="1076"/>
          <ac:spMkLst>
            <pc:docMk/>
            <pc:sldMk cId="313024432" sldId="271"/>
            <ac:spMk id="8" creationId="{1F45F4FC-C118-4D28-BF73-990F5A6E2CA1}"/>
          </ac:spMkLst>
        </pc:spChg>
        <pc:spChg chg="add del mod">
          <ac:chgData name="Andrea Sorgente" userId="8bedc27fc860407a" providerId="Windows Live" clId="Web-{EE83755C-42DF-4C8E-BBAE-CE29090FECB0}" dt="2021-07-13T11:25:24.201" v="339"/>
          <ac:spMkLst>
            <pc:docMk/>
            <pc:sldMk cId="313024432" sldId="271"/>
            <ac:spMk id="9" creationId="{EC2C46B9-38D4-4991-A178-E2AAFCB4C919}"/>
          </ac:spMkLst>
        </pc:spChg>
        <pc:picChg chg="add mod">
          <ac:chgData name="Andrea Sorgente" userId="8bedc27fc860407a" providerId="Windows Live" clId="Web-{EE83755C-42DF-4C8E-BBAE-CE29090FECB0}" dt="2021-07-13T11:10:36.056" v="196" actId="14100"/>
          <ac:picMkLst>
            <pc:docMk/>
            <pc:sldMk cId="313024432" sldId="271"/>
            <ac:picMk id="4" creationId="{C490B09E-5DED-4A5A-BA76-F311B0540461}"/>
          </ac:picMkLst>
        </pc:picChg>
        <pc:picChg chg="add mod">
          <ac:chgData name="Andrea Sorgente" userId="8bedc27fc860407a" providerId="Windows Live" clId="Web-{EE83755C-42DF-4C8E-BBAE-CE29090FECB0}" dt="2021-07-13T11:10:39.478" v="197" actId="1076"/>
          <ac:picMkLst>
            <pc:docMk/>
            <pc:sldMk cId="313024432" sldId="271"/>
            <ac:picMk id="6" creationId="{8D9B9866-41DB-4EF5-A149-947452FDFE6B}"/>
          </ac:picMkLst>
        </pc:picChg>
      </pc:sldChg>
      <pc:sldChg chg="addSp modSp new mod setBg">
        <pc:chgData name="Andrea Sorgente" userId="8bedc27fc860407a" providerId="Windows Live" clId="Web-{EE83755C-42DF-4C8E-BBAE-CE29090FECB0}" dt="2021-07-13T11:57:49.811" v="497"/>
        <pc:sldMkLst>
          <pc:docMk/>
          <pc:sldMk cId="3927512200" sldId="272"/>
        </pc:sldMkLst>
        <pc:spChg chg="add mod">
          <ac:chgData name="Andrea Sorgente" userId="8bedc27fc860407a" providerId="Windows Live" clId="Web-{EE83755C-42DF-4C8E-BBAE-CE29090FECB0}" dt="2021-07-13T11:27:21.016" v="370" actId="14100"/>
          <ac:spMkLst>
            <pc:docMk/>
            <pc:sldMk cId="3927512200" sldId="272"/>
            <ac:spMk id="2" creationId="{AD413835-3D1C-4C2D-8204-CD8CAC93403A}"/>
          </ac:spMkLst>
        </pc:spChg>
        <pc:spChg chg="add mod">
          <ac:chgData name="Andrea Sorgente" userId="8bedc27fc860407a" providerId="Windows Live" clId="Web-{EE83755C-42DF-4C8E-BBAE-CE29090FECB0}" dt="2021-07-13T11:26:42.124" v="364" actId="1076"/>
          <ac:spMkLst>
            <pc:docMk/>
            <pc:sldMk cId="3927512200" sldId="272"/>
            <ac:spMk id="3" creationId="{83B357FE-8A67-456B-A22C-ECACC1B6F5D1}"/>
          </ac:spMkLst>
        </pc:spChg>
        <pc:spChg chg="add mod">
          <ac:chgData name="Andrea Sorgente" userId="8bedc27fc860407a" providerId="Windows Live" clId="Web-{EE83755C-42DF-4C8E-BBAE-CE29090FECB0}" dt="2021-07-13T11:30:15.628" v="402" actId="1076"/>
          <ac:spMkLst>
            <pc:docMk/>
            <pc:sldMk cId="3927512200" sldId="272"/>
            <ac:spMk id="4" creationId="{18F815F9-52D3-48F1-A47A-270C9CA0F21C}"/>
          </ac:spMkLst>
        </pc:spChg>
        <pc:spChg chg="add mod">
          <ac:chgData name="Andrea Sorgente" userId="8bedc27fc860407a" providerId="Windows Live" clId="Web-{EE83755C-42DF-4C8E-BBAE-CE29090FECB0}" dt="2021-07-13T11:39:09.514" v="493" actId="1076"/>
          <ac:spMkLst>
            <pc:docMk/>
            <pc:sldMk cId="3927512200" sldId="272"/>
            <ac:spMk id="5" creationId="{2283391F-2167-4239-BE89-A57658323997}"/>
          </ac:spMkLst>
        </pc:spChg>
        <pc:graphicFrameChg chg="add mod modGraphic">
          <ac:chgData name="Andrea Sorgente" userId="8bedc27fc860407a" providerId="Windows Live" clId="Web-{EE83755C-42DF-4C8E-BBAE-CE29090FECB0}" dt="2021-07-13T11:38:25.201" v="471" actId="20577"/>
          <ac:graphicFrameMkLst>
            <pc:docMk/>
            <pc:sldMk cId="3927512200" sldId="272"/>
            <ac:graphicFrameMk id="6" creationId="{135E213F-5271-405E-9720-CE597BB17BCB}"/>
          </ac:graphicFrameMkLst>
        </pc:graphicFrameChg>
      </pc:sldChg>
      <pc:sldChg chg="addSp modSp new mod">
        <pc:chgData name="Andrea Sorgente" userId="8bedc27fc860407a" providerId="Windows Live" clId="Web-{EE83755C-42DF-4C8E-BBAE-CE29090FECB0}" dt="2021-07-13T12:11:17.320" v="609" actId="1076"/>
        <pc:sldMkLst>
          <pc:docMk/>
          <pc:sldMk cId="2536174657" sldId="273"/>
        </pc:sldMkLst>
        <pc:spChg chg="add mod">
          <ac:chgData name="Andrea Sorgente" userId="8bedc27fc860407a" providerId="Windows Live" clId="Web-{EE83755C-42DF-4C8E-BBAE-CE29090FECB0}" dt="2021-07-13T12:11:11.273" v="608" actId="14100"/>
          <ac:spMkLst>
            <pc:docMk/>
            <pc:sldMk cId="2536174657" sldId="273"/>
            <ac:spMk id="2" creationId="{C4C4FEBE-33B7-4FED-BDD7-2EC393A6D585}"/>
          </ac:spMkLst>
        </pc:spChg>
        <pc:spChg chg="add mod">
          <ac:chgData name="Andrea Sorgente" userId="8bedc27fc860407a" providerId="Windows Live" clId="Web-{EE83755C-42DF-4C8E-BBAE-CE29090FECB0}" dt="2021-07-13T12:11:17.320" v="609" actId="1076"/>
          <ac:spMkLst>
            <pc:docMk/>
            <pc:sldMk cId="2536174657" sldId="273"/>
            <ac:spMk id="3" creationId="{ECE54579-D4F8-406C-8530-E9D057464F62}"/>
          </ac:spMkLst>
        </pc:spChg>
        <pc:picChg chg="add mod">
          <ac:chgData name="Andrea Sorgente" userId="8bedc27fc860407a" providerId="Windows Live" clId="Web-{EE83755C-42DF-4C8E-BBAE-CE29090FECB0}" dt="2021-07-13T12:01:47.834" v="518" actId="1076"/>
          <ac:picMkLst>
            <pc:docMk/>
            <pc:sldMk cId="2536174657" sldId="273"/>
            <ac:picMk id="4" creationId="{CC49C951-2C5A-46A7-8325-6A79240D66F7}"/>
          </ac:picMkLst>
        </pc:picChg>
      </pc:sldChg>
      <pc:sldChg chg="addSp modSp new">
        <pc:chgData name="Andrea Sorgente" userId="8bedc27fc860407a" providerId="Windows Live" clId="Web-{EE83755C-42DF-4C8E-BBAE-CE29090FECB0}" dt="2021-07-13T12:06:06.607" v="539" actId="1076"/>
        <pc:sldMkLst>
          <pc:docMk/>
          <pc:sldMk cId="2752716990" sldId="274"/>
        </pc:sldMkLst>
        <pc:spChg chg="add mod">
          <ac:chgData name="Andrea Sorgente" userId="8bedc27fc860407a" providerId="Windows Live" clId="Web-{EE83755C-42DF-4C8E-BBAE-CE29090FECB0}" dt="2021-07-13T12:05:36.060" v="528" actId="1076"/>
          <ac:spMkLst>
            <pc:docMk/>
            <pc:sldMk cId="2752716990" sldId="274"/>
            <ac:spMk id="3" creationId="{666A2037-8474-40A3-A8CE-D851A22190F1}"/>
          </ac:spMkLst>
        </pc:spChg>
        <pc:spChg chg="add mod">
          <ac:chgData name="Andrea Sorgente" userId="8bedc27fc860407a" providerId="Windows Live" clId="Web-{EE83755C-42DF-4C8E-BBAE-CE29090FECB0}" dt="2021-07-13T12:06:06.607" v="539" actId="1076"/>
          <ac:spMkLst>
            <pc:docMk/>
            <pc:sldMk cId="2752716990" sldId="274"/>
            <ac:spMk id="4" creationId="{CD6E2F40-5030-4D87-B479-97CC4A287F97}"/>
          </ac:spMkLst>
        </pc:spChg>
        <pc:picChg chg="add mod">
          <ac:chgData name="Andrea Sorgente" userId="8bedc27fc860407a" providerId="Windows Live" clId="Web-{EE83755C-42DF-4C8E-BBAE-CE29090FECB0}" dt="2021-07-13T12:05:04.371" v="523" actId="1076"/>
          <ac:picMkLst>
            <pc:docMk/>
            <pc:sldMk cId="2752716990" sldId="274"/>
            <ac:picMk id="2" creationId="{9B30DEF6-7A58-4ACD-BEED-15677A5C28FE}"/>
          </ac:picMkLst>
        </pc:picChg>
      </pc:sldChg>
      <pc:sldChg chg="addSp delSp modSp new">
        <pc:chgData name="Andrea Sorgente" userId="8bedc27fc860407a" providerId="Windows Live" clId="Web-{EE83755C-42DF-4C8E-BBAE-CE29090FECB0}" dt="2021-07-13T12:09:39.114" v="585" actId="1076"/>
        <pc:sldMkLst>
          <pc:docMk/>
          <pc:sldMk cId="2925754091" sldId="275"/>
        </pc:sldMkLst>
        <pc:spChg chg="add mod">
          <ac:chgData name="Andrea Sorgente" userId="8bedc27fc860407a" providerId="Windows Live" clId="Web-{EE83755C-42DF-4C8E-BBAE-CE29090FECB0}" dt="2021-07-13T12:09:39.114" v="585" actId="1076"/>
          <ac:spMkLst>
            <pc:docMk/>
            <pc:sldMk cId="2925754091" sldId="275"/>
            <ac:spMk id="4" creationId="{BC30A644-C6AD-4B65-9BA2-5E4BB7C098EA}"/>
          </ac:spMkLst>
        </pc:spChg>
        <pc:spChg chg="add mod">
          <ac:chgData name="Andrea Sorgente" userId="8bedc27fc860407a" providerId="Windows Live" clId="Web-{EE83755C-42DF-4C8E-BBAE-CE29090FECB0}" dt="2021-07-13T12:09:27.817" v="584" actId="1076"/>
          <ac:spMkLst>
            <pc:docMk/>
            <pc:sldMk cId="2925754091" sldId="275"/>
            <ac:spMk id="5" creationId="{F705C34B-048B-4461-8308-804FF0F027E0}"/>
          </ac:spMkLst>
        </pc:spChg>
        <pc:picChg chg="add del mod">
          <ac:chgData name="Andrea Sorgente" userId="8bedc27fc860407a" providerId="Windows Live" clId="Web-{EE83755C-42DF-4C8E-BBAE-CE29090FECB0}" dt="2021-07-13T12:07:06.687" v="542"/>
          <ac:picMkLst>
            <pc:docMk/>
            <pc:sldMk cId="2925754091" sldId="275"/>
            <ac:picMk id="2" creationId="{211C25D2-FE7F-45C6-B8E4-35BCE7A6065D}"/>
          </ac:picMkLst>
        </pc:picChg>
        <pc:picChg chg="add mod">
          <ac:chgData name="Andrea Sorgente" userId="8bedc27fc860407a" providerId="Windows Live" clId="Web-{EE83755C-42DF-4C8E-BBAE-CE29090FECB0}" dt="2021-07-13T12:07:48.314" v="549" actId="1076"/>
          <ac:picMkLst>
            <pc:docMk/>
            <pc:sldMk cId="2925754091" sldId="275"/>
            <ac:picMk id="3" creationId="{865F32F3-8A98-4E26-8D44-DD377AC82CD6}"/>
          </ac:picMkLst>
        </pc:picChg>
      </pc:sldChg>
      <pc:sldChg chg="new">
        <pc:chgData name="Andrea Sorgente" userId="8bedc27fc860407a" providerId="Windows Live" clId="Web-{EE83755C-42DF-4C8E-BBAE-CE29090FECB0}" dt="2021-07-13T12:12:36.416" v="610"/>
        <pc:sldMkLst>
          <pc:docMk/>
          <pc:sldMk cId="640740219" sldId="276"/>
        </pc:sldMkLst>
      </pc:sldChg>
      <pc:sldMasterChg chg="mod setBg modSldLayout">
        <pc:chgData name="Andrea Sorgente" userId="8bedc27fc860407a" providerId="Windows Live" clId="Web-{EE83755C-42DF-4C8E-BBAE-CE29090FECB0}" dt="2021-07-13T11:57:49.811" v="497"/>
        <pc:sldMasterMkLst>
          <pc:docMk/>
          <pc:sldMasterMk cId="1801931499" sldId="2147483648"/>
        </pc:sldMasterMkLst>
        <pc:sldLayoutChg chg="mod">
          <pc:chgData name="Andrea Sorgente" userId="8bedc27fc860407a" providerId="Windows Live" clId="Web-{EE83755C-42DF-4C8E-BBAE-CE29090FECB0}" dt="2021-07-13T11:57:49.811" v="497"/>
          <pc:sldLayoutMkLst>
            <pc:docMk/>
            <pc:sldMasterMk cId="1801931499" sldId="2147483648"/>
            <pc:sldLayoutMk cId="3186192645" sldId="2147483649"/>
          </pc:sldLayoutMkLst>
        </pc:sldLayoutChg>
        <pc:sldLayoutChg chg="mod">
          <pc:chgData name="Andrea Sorgente" userId="8bedc27fc860407a" providerId="Windows Live" clId="Web-{EE83755C-42DF-4C8E-BBAE-CE29090FECB0}" dt="2021-07-13T11:57:49.811" v="497"/>
          <pc:sldLayoutMkLst>
            <pc:docMk/>
            <pc:sldMasterMk cId="1801931499" sldId="2147483648"/>
            <pc:sldLayoutMk cId="126318104" sldId="2147483650"/>
          </pc:sldLayoutMkLst>
        </pc:sldLayoutChg>
        <pc:sldLayoutChg chg="mod">
          <pc:chgData name="Andrea Sorgente" userId="8bedc27fc860407a" providerId="Windows Live" clId="Web-{EE83755C-42DF-4C8E-BBAE-CE29090FECB0}" dt="2021-07-13T11:57:49.811" v="497"/>
          <pc:sldLayoutMkLst>
            <pc:docMk/>
            <pc:sldMasterMk cId="1801931499" sldId="2147483648"/>
            <pc:sldLayoutMk cId="3577393581" sldId="2147483651"/>
          </pc:sldLayoutMkLst>
        </pc:sldLayoutChg>
        <pc:sldLayoutChg chg="mod">
          <pc:chgData name="Andrea Sorgente" userId="8bedc27fc860407a" providerId="Windows Live" clId="Web-{EE83755C-42DF-4C8E-BBAE-CE29090FECB0}" dt="2021-07-13T11:57:49.811" v="497"/>
          <pc:sldLayoutMkLst>
            <pc:docMk/>
            <pc:sldMasterMk cId="1801931499" sldId="2147483648"/>
            <pc:sldLayoutMk cId="1284089777" sldId="2147483652"/>
          </pc:sldLayoutMkLst>
        </pc:sldLayoutChg>
        <pc:sldLayoutChg chg="mod">
          <pc:chgData name="Andrea Sorgente" userId="8bedc27fc860407a" providerId="Windows Live" clId="Web-{EE83755C-42DF-4C8E-BBAE-CE29090FECB0}" dt="2021-07-13T11:57:49.811" v="497"/>
          <pc:sldLayoutMkLst>
            <pc:docMk/>
            <pc:sldMasterMk cId="1801931499" sldId="2147483648"/>
            <pc:sldLayoutMk cId="2747982985" sldId="2147483653"/>
          </pc:sldLayoutMkLst>
        </pc:sldLayoutChg>
        <pc:sldLayoutChg chg="mod">
          <pc:chgData name="Andrea Sorgente" userId="8bedc27fc860407a" providerId="Windows Live" clId="Web-{EE83755C-42DF-4C8E-BBAE-CE29090FECB0}" dt="2021-07-13T11:57:49.811" v="497"/>
          <pc:sldLayoutMkLst>
            <pc:docMk/>
            <pc:sldMasterMk cId="1801931499" sldId="2147483648"/>
            <pc:sldLayoutMk cId="331782546" sldId="2147483654"/>
          </pc:sldLayoutMkLst>
        </pc:sldLayoutChg>
        <pc:sldLayoutChg chg="mod">
          <pc:chgData name="Andrea Sorgente" userId="8bedc27fc860407a" providerId="Windows Live" clId="Web-{EE83755C-42DF-4C8E-BBAE-CE29090FECB0}" dt="2021-07-13T11:57:49.811" v="497"/>
          <pc:sldLayoutMkLst>
            <pc:docMk/>
            <pc:sldMasterMk cId="1801931499" sldId="2147483648"/>
            <pc:sldLayoutMk cId="1894095149" sldId="2147483655"/>
          </pc:sldLayoutMkLst>
        </pc:sldLayoutChg>
        <pc:sldLayoutChg chg="mod">
          <pc:chgData name="Andrea Sorgente" userId="8bedc27fc860407a" providerId="Windows Live" clId="Web-{EE83755C-42DF-4C8E-BBAE-CE29090FECB0}" dt="2021-07-13T11:57:49.811" v="497"/>
          <pc:sldLayoutMkLst>
            <pc:docMk/>
            <pc:sldMasterMk cId="1801931499" sldId="2147483648"/>
            <pc:sldLayoutMk cId="2365816325" sldId="2147483656"/>
          </pc:sldLayoutMkLst>
        </pc:sldLayoutChg>
        <pc:sldLayoutChg chg="mod">
          <pc:chgData name="Andrea Sorgente" userId="8bedc27fc860407a" providerId="Windows Live" clId="Web-{EE83755C-42DF-4C8E-BBAE-CE29090FECB0}" dt="2021-07-13T11:57:49.811" v="497"/>
          <pc:sldLayoutMkLst>
            <pc:docMk/>
            <pc:sldMasterMk cId="1801931499" sldId="2147483648"/>
            <pc:sldLayoutMk cId="1688576698" sldId="2147483657"/>
          </pc:sldLayoutMkLst>
        </pc:sldLayoutChg>
        <pc:sldLayoutChg chg="mod">
          <pc:chgData name="Andrea Sorgente" userId="8bedc27fc860407a" providerId="Windows Live" clId="Web-{EE83755C-42DF-4C8E-BBAE-CE29090FECB0}" dt="2021-07-13T11:57:49.811" v="497"/>
          <pc:sldLayoutMkLst>
            <pc:docMk/>
            <pc:sldMasterMk cId="1801931499" sldId="2147483648"/>
            <pc:sldLayoutMk cId="3424469029" sldId="2147483658"/>
          </pc:sldLayoutMkLst>
        </pc:sldLayoutChg>
        <pc:sldLayoutChg chg="mod">
          <pc:chgData name="Andrea Sorgente" userId="8bedc27fc860407a" providerId="Windows Live" clId="Web-{EE83755C-42DF-4C8E-BBAE-CE29090FECB0}" dt="2021-07-13T11:57:49.811" v="497"/>
          <pc:sldLayoutMkLst>
            <pc:docMk/>
            <pc:sldMasterMk cId="1801931499" sldId="2147483648"/>
            <pc:sldLayoutMk cId="1026842362" sldId="2147483659"/>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8CC723-6C26-45D6-946D-75B7454BD063}"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it-IT"/>
        </a:p>
      </dgm:t>
    </dgm:pt>
    <dgm:pt modelId="{0230D08C-5D1F-49C6-9D5E-9D010C4742BB}">
      <dgm:prSet phldrT="[Testo]" phldr="0"/>
      <dgm:spPr/>
      <dgm:t>
        <a:bodyPr/>
        <a:lstStyle/>
        <a:p>
          <a:r>
            <a:rPr lang="it-IT" b="1">
              <a:latin typeface="Calibri Light" panose="020F0302020204030204"/>
            </a:rPr>
            <a:t>Problemi</a:t>
          </a:r>
          <a:endParaRPr lang="it-IT" b="1"/>
        </a:p>
      </dgm:t>
    </dgm:pt>
    <dgm:pt modelId="{49654BC2-C39A-4796-B056-85DB0C8539A6}" type="parTrans" cxnId="{AAC014B0-28A5-42E1-A76D-ED1153D8D008}">
      <dgm:prSet/>
      <dgm:spPr/>
      <dgm:t>
        <a:bodyPr/>
        <a:lstStyle/>
        <a:p>
          <a:endParaRPr lang="it-IT"/>
        </a:p>
      </dgm:t>
    </dgm:pt>
    <dgm:pt modelId="{7772A6EB-0F66-460A-B4D2-54594412229E}" type="sibTrans" cxnId="{AAC014B0-28A5-42E1-A76D-ED1153D8D008}">
      <dgm:prSet/>
      <dgm:spPr/>
      <dgm:t>
        <a:bodyPr/>
        <a:lstStyle/>
        <a:p>
          <a:endParaRPr lang="it-IT"/>
        </a:p>
      </dgm:t>
    </dgm:pt>
    <dgm:pt modelId="{38EC68AC-3941-4024-8A9B-C165BBF85A16}">
      <dgm:prSet phldrT="[Testo]" phldr="0"/>
      <dgm:spPr/>
      <dgm:t>
        <a:bodyPr/>
        <a:lstStyle/>
        <a:p>
          <a:r>
            <a:rPr lang="it-IT" b="1">
              <a:latin typeface="Calibri Light" panose="020F0302020204030204"/>
            </a:rPr>
            <a:t>Multicollinearità</a:t>
          </a:r>
          <a:endParaRPr lang="it-IT" b="1"/>
        </a:p>
      </dgm:t>
    </dgm:pt>
    <dgm:pt modelId="{3FEA5DE1-0261-4873-9F0E-EA9DF20D4CB6}" type="parTrans" cxnId="{04ABF416-92A1-4B1E-B91D-6A91E53E846B}">
      <dgm:prSet/>
      <dgm:spPr/>
      <dgm:t>
        <a:bodyPr/>
        <a:lstStyle/>
        <a:p>
          <a:endParaRPr lang="it-IT"/>
        </a:p>
      </dgm:t>
    </dgm:pt>
    <dgm:pt modelId="{8222089E-C002-4C89-AA34-CDF373D645CB}" type="sibTrans" cxnId="{04ABF416-92A1-4B1E-B91D-6A91E53E846B}">
      <dgm:prSet/>
      <dgm:spPr/>
      <dgm:t>
        <a:bodyPr/>
        <a:lstStyle/>
        <a:p>
          <a:endParaRPr lang="it-IT"/>
        </a:p>
      </dgm:t>
    </dgm:pt>
    <dgm:pt modelId="{8FE1A57E-E896-4CBE-B189-9F7C6056F964}">
      <dgm:prSet phldrT="[Testo]" phldr="0"/>
      <dgm:spPr/>
      <dgm:t>
        <a:bodyPr/>
        <a:lstStyle/>
        <a:p>
          <a:pPr rtl="0"/>
          <a:r>
            <a:rPr lang="it-IT" b="1">
              <a:latin typeface="Calibri Light" panose="020F0302020204030204"/>
            </a:rPr>
            <a:t>Diverse unità di misura</a:t>
          </a:r>
          <a:endParaRPr lang="it-IT" b="1"/>
        </a:p>
      </dgm:t>
    </dgm:pt>
    <dgm:pt modelId="{3CE7628C-5027-422C-B1C9-0D60A5D6422D}" type="parTrans" cxnId="{D2686596-0584-4CFD-966A-B599BA4BD561}">
      <dgm:prSet/>
      <dgm:spPr/>
      <dgm:t>
        <a:bodyPr/>
        <a:lstStyle/>
        <a:p>
          <a:endParaRPr lang="it-IT"/>
        </a:p>
      </dgm:t>
    </dgm:pt>
    <dgm:pt modelId="{C5DB779B-383C-4496-8A18-2C694EEFA923}" type="sibTrans" cxnId="{D2686596-0584-4CFD-966A-B599BA4BD561}">
      <dgm:prSet/>
      <dgm:spPr/>
      <dgm:t>
        <a:bodyPr/>
        <a:lstStyle/>
        <a:p>
          <a:endParaRPr lang="it-IT"/>
        </a:p>
      </dgm:t>
    </dgm:pt>
    <dgm:pt modelId="{30FFD861-9281-44FC-A5C7-163176E86FAB}">
      <dgm:prSet phldrT="[Testo]" phldr="0"/>
      <dgm:spPr/>
      <dgm:t>
        <a:bodyPr/>
        <a:lstStyle/>
        <a:p>
          <a:r>
            <a:rPr lang="it-IT" b="1">
              <a:latin typeface="Calibri Light" panose="020F0302020204030204"/>
            </a:rPr>
            <a:t>Soluzioni</a:t>
          </a:r>
          <a:endParaRPr lang="it-IT" b="1"/>
        </a:p>
      </dgm:t>
    </dgm:pt>
    <dgm:pt modelId="{BAFDEC44-5EE7-4060-A02D-B88A9C050524}" type="parTrans" cxnId="{AFA7201D-FBB4-49F8-A7E5-34C7D645DA9A}">
      <dgm:prSet/>
      <dgm:spPr/>
      <dgm:t>
        <a:bodyPr/>
        <a:lstStyle/>
        <a:p>
          <a:endParaRPr lang="it-IT"/>
        </a:p>
      </dgm:t>
    </dgm:pt>
    <dgm:pt modelId="{7706EFBC-F6BF-43C6-8C3B-769656E76995}" type="sibTrans" cxnId="{AFA7201D-FBB4-49F8-A7E5-34C7D645DA9A}">
      <dgm:prSet/>
      <dgm:spPr/>
      <dgm:t>
        <a:bodyPr/>
        <a:lstStyle/>
        <a:p>
          <a:endParaRPr lang="it-IT"/>
        </a:p>
      </dgm:t>
    </dgm:pt>
    <dgm:pt modelId="{3974974B-FFEB-4D2B-ABD0-AA9164261B5B}">
      <dgm:prSet phldrT="[Testo]" phldr="0"/>
      <dgm:spPr/>
      <dgm:t>
        <a:bodyPr/>
        <a:lstStyle/>
        <a:p>
          <a:pPr rtl="0"/>
          <a:r>
            <a:rPr lang="it-IT" b="1">
              <a:latin typeface="Calibri Light" panose="020F0302020204030204"/>
            </a:rPr>
            <a:t>Esclusione variabili correlate</a:t>
          </a:r>
          <a:endParaRPr lang="it-IT" b="1"/>
        </a:p>
      </dgm:t>
    </dgm:pt>
    <dgm:pt modelId="{F034D79E-E2E3-498A-972C-0FBC3A95F7FB}" type="parTrans" cxnId="{B086914B-C3AA-4413-B415-F10F23D4A841}">
      <dgm:prSet/>
      <dgm:spPr/>
      <dgm:t>
        <a:bodyPr/>
        <a:lstStyle/>
        <a:p>
          <a:endParaRPr lang="it-IT"/>
        </a:p>
      </dgm:t>
    </dgm:pt>
    <dgm:pt modelId="{50A56B30-DFDE-4F95-BD20-9ECF56655FD7}" type="sibTrans" cxnId="{B086914B-C3AA-4413-B415-F10F23D4A841}">
      <dgm:prSet/>
      <dgm:spPr/>
      <dgm:t>
        <a:bodyPr/>
        <a:lstStyle/>
        <a:p>
          <a:endParaRPr lang="it-IT"/>
        </a:p>
      </dgm:t>
    </dgm:pt>
    <dgm:pt modelId="{EC1C867F-CEBD-43A5-9424-4B978AFBA8DD}">
      <dgm:prSet phldrT="[Testo]" phldr="0"/>
      <dgm:spPr/>
      <dgm:t>
        <a:bodyPr/>
        <a:lstStyle/>
        <a:p>
          <a:pPr rtl="0"/>
          <a:r>
            <a:rPr lang="it-IT" b="1">
              <a:latin typeface="Calibri Light" panose="020F0302020204030204"/>
            </a:rPr>
            <a:t>Scaling dei dati</a:t>
          </a:r>
          <a:endParaRPr lang="it-IT" b="1"/>
        </a:p>
      </dgm:t>
    </dgm:pt>
    <dgm:pt modelId="{F8CCB16C-3020-4D14-9091-085E07748022}" type="parTrans" cxnId="{A2F55E2A-0165-44B1-B799-AE46319B08D3}">
      <dgm:prSet/>
      <dgm:spPr/>
      <dgm:t>
        <a:bodyPr/>
        <a:lstStyle/>
        <a:p>
          <a:endParaRPr lang="it-IT"/>
        </a:p>
      </dgm:t>
    </dgm:pt>
    <dgm:pt modelId="{D89BFFF2-1CDB-4921-B00A-E54EC81354D8}" type="sibTrans" cxnId="{A2F55E2A-0165-44B1-B799-AE46319B08D3}">
      <dgm:prSet/>
      <dgm:spPr/>
      <dgm:t>
        <a:bodyPr/>
        <a:lstStyle/>
        <a:p>
          <a:endParaRPr lang="it-IT"/>
        </a:p>
      </dgm:t>
    </dgm:pt>
    <dgm:pt modelId="{50428901-1857-44F6-873F-9F3BE6AC5C7A}" type="pres">
      <dgm:prSet presAssocID="{408CC723-6C26-45D6-946D-75B7454BD063}" presName="theList" presStyleCnt="0">
        <dgm:presLayoutVars>
          <dgm:dir/>
          <dgm:animLvl val="lvl"/>
          <dgm:resizeHandles val="exact"/>
        </dgm:presLayoutVars>
      </dgm:prSet>
      <dgm:spPr/>
    </dgm:pt>
    <dgm:pt modelId="{6F20DF05-20F0-4D92-8494-B1C685FCECF3}" type="pres">
      <dgm:prSet presAssocID="{0230D08C-5D1F-49C6-9D5E-9D010C4742BB}" presName="compNode" presStyleCnt="0"/>
      <dgm:spPr/>
    </dgm:pt>
    <dgm:pt modelId="{91887866-883A-4182-9682-7BE913FCD54B}" type="pres">
      <dgm:prSet presAssocID="{0230D08C-5D1F-49C6-9D5E-9D010C4742BB}" presName="noGeometry" presStyleCnt="0"/>
      <dgm:spPr/>
    </dgm:pt>
    <dgm:pt modelId="{EDF14ECA-7DC1-4A7D-87A3-638DB5ACC706}" type="pres">
      <dgm:prSet presAssocID="{0230D08C-5D1F-49C6-9D5E-9D010C4742BB}" presName="childTextVisible" presStyleLbl="bgAccFollowNode1" presStyleIdx="0" presStyleCnt="2">
        <dgm:presLayoutVars>
          <dgm:bulletEnabled val="1"/>
        </dgm:presLayoutVars>
      </dgm:prSet>
      <dgm:spPr/>
    </dgm:pt>
    <dgm:pt modelId="{9C891B60-1998-4DAD-ADEB-E93CB943C1B3}" type="pres">
      <dgm:prSet presAssocID="{0230D08C-5D1F-49C6-9D5E-9D010C4742BB}" presName="childTextHidden" presStyleLbl="bgAccFollowNode1" presStyleIdx="0" presStyleCnt="2"/>
      <dgm:spPr/>
    </dgm:pt>
    <dgm:pt modelId="{BE9B7F8F-6F11-403B-A1B7-C6140CEA41C9}" type="pres">
      <dgm:prSet presAssocID="{0230D08C-5D1F-49C6-9D5E-9D010C4742BB}" presName="parentText" presStyleLbl="node1" presStyleIdx="0" presStyleCnt="2">
        <dgm:presLayoutVars>
          <dgm:chMax val="1"/>
          <dgm:bulletEnabled val="1"/>
        </dgm:presLayoutVars>
      </dgm:prSet>
      <dgm:spPr/>
    </dgm:pt>
    <dgm:pt modelId="{2566D6F8-DE5F-4CD6-9F51-92C32CD82028}" type="pres">
      <dgm:prSet presAssocID="{0230D08C-5D1F-49C6-9D5E-9D010C4742BB}" presName="aSpace" presStyleCnt="0"/>
      <dgm:spPr/>
    </dgm:pt>
    <dgm:pt modelId="{882015AD-A15C-473F-86A0-ADCE98732FE5}" type="pres">
      <dgm:prSet presAssocID="{30FFD861-9281-44FC-A5C7-163176E86FAB}" presName="compNode" presStyleCnt="0"/>
      <dgm:spPr/>
    </dgm:pt>
    <dgm:pt modelId="{16EBA40B-8C8F-421C-89BC-D097D010B6A0}" type="pres">
      <dgm:prSet presAssocID="{30FFD861-9281-44FC-A5C7-163176E86FAB}" presName="noGeometry" presStyleCnt="0"/>
      <dgm:spPr/>
    </dgm:pt>
    <dgm:pt modelId="{0F9CABFC-BE68-474E-B62F-1DFD632F9DE1}" type="pres">
      <dgm:prSet presAssocID="{30FFD861-9281-44FC-A5C7-163176E86FAB}" presName="childTextVisible" presStyleLbl="bgAccFollowNode1" presStyleIdx="1" presStyleCnt="2">
        <dgm:presLayoutVars>
          <dgm:bulletEnabled val="1"/>
        </dgm:presLayoutVars>
      </dgm:prSet>
      <dgm:spPr/>
    </dgm:pt>
    <dgm:pt modelId="{DB86791D-6FCD-4ABE-89F5-D883D3F9250F}" type="pres">
      <dgm:prSet presAssocID="{30FFD861-9281-44FC-A5C7-163176E86FAB}" presName="childTextHidden" presStyleLbl="bgAccFollowNode1" presStyleIdx="1" presStyleCnt="2"/>
      <dgm:spPr/>
    </dgm:pt>
    <dgm:pt modelId="{E03D4788-498B-490C-BA6D-E3794153947E}" type="pres">
      <dgm:prSet presAssocID="{30FFD861-9281-44FC-A5C7-163176E86FAB}" presName="parentText" presStyleLbl="node1" presStyleIdx="1" presStyleCnt="2">
        <dgm:presLayoutVars>
          <dgm:chMax val="1"/>
          <dgm:bulletEnabled val="1"/>
        </dgm:presLayoutVars>
      </dgm:prSet>
      <dgm:spPr/>
    </dgm:pt>
  </dgm:ptLst>
  <dgm:cxnLst>
    <dgm:cxn modelId="{04ABF416-92A1-4B1E-B91D-6A91E53E846B}" srcId="{0230D08C-5D1F-49C6-9D5E-9D010C4742BB}" destId="{38EC68AC-3941-4024-8A9B-C165BBF85A16}" srcOrd="0" destOrd="0" parTransId="{3FEA5DE1-0261-4873-9F0E-EA9DF20D4CB6}" sibTransId="{8222089E-C002-4C89-AA34-CDF373D645CB}"/>
    <dgm:cxn modelId="{AFA7201D-FBB4-49F8-A7E5-34C7D645DA9A}" srcId="{408CC723-6C26-45D6-946D-75B7454BD063}" destId="{30FFD861-9281-44FC-A5C7-163176E86FAB}" srcOrd="1" destOrd="0" parTransId="{BAFDEC44-5EE7-4060-A02D-B88A9C050524}" sibTransId="{7706EFBC-F6BF-43C6-8C3B-769656E76995}"/>
    <dgm:cxn modelId="{A2F55E2A-0165-44B1-B799-AE46319B08D3}" srcId="{30FFD861-9281-44FC-A5C7-163176E86FAB}" destId="{EC1C867F-CEBD-43A5-9424-4B978AFBA8DD}" srcOrd="1" destOrd="0" parTransId="{F8CCB16C-3020-4D14-9091-085E07748022}" sibTransId="{D89BFFF2-1CDB-4921-B00A-E54EC81354D8}"/>
    <dgm:cxn modelId="{8D7FEC3B-33A8-438D-9812-2C4821ABC663}" type="presOf" srcId="{38EC68AC-3941-4024-8A9B-C165BBF85A16}" destId="{9C891B60-1998-4DAD-ADEB-E93CB943C1B3}" srcOrd="1" destOrd="0" presId="urn:microsoft.com/office/officeart/2005/8/layout/hProcess6"/>
    <dgm:cxn modelId="{5B2E7F40-79F5-4B5B-91A8-634EFD6C5571}" type="presOf" srcId="{0230D08C-5D1F-49C6-9D5E-9D010C4742BB}" destId="{BE9B7F8F-6F11-403B-A1B7-C6140CEA41C9}" srcOrd="0" destOrd="0" presId="urn:microsoft.com/office/officeart/2005/8/layout/hProcess6"/>
    <dgm:cxn modelId="{54E1FC5F-494A-40CB-9F8D-A147506D4D10}" type="presOf" srcId="{3974974B-FFEB-4D2B-ABD0-AA9164261B5B}" destId="{DB86791D-6FCD-4ABE-89F5-D883D3F9250F}" srcOrd="1" destOrd="0" presId="urn:microsoft.com/office/officeart/2005/8/layout/hProcess6"/>
    <dgm:cxn modelId="{B086914B-C3AA-4413-B415-F10F23D4A841}" srcId="{30FFD861-9281-44FC-A5C7-163176E86FAB}" destId="{3974974B-FFEB-4D2B-ABD0-AA9164261B5B}" srcOrd="0" destOrd="0" parTransId="{F034D79E-E2E3-498A-972C-0FBC3A95F7FB}" sibTransId="{50A56B30-DFDE-4F95-BD20-9ECF56655FD7}"/>
    <dgm:cxn modelId="{19E58F78-9B3C-4F74-9AA6-B5B101249B5B}" type="presOf" srcId="{EC1C867F-CEBD-43A5-9424-4B978AFBA8DD}" destId="{DB86791D-6FCD-4ABE-89F5-D883D3F9250F}" srcOrd="1" destOrd="1" presId="urn:microsoft.com/office/officeart/2005/8/layout/hProcess6"/>
    <dgm:cxn modelId="{01703A59-C03C-42C4-A205-CD82103858CF}" type="presOf" srcId="{30FFD861-9281-44FC-A5C7-163176E86FAB}" destId="{E03D4788-498B-490C-BA6D-E3794153947E}" srcOrd="0" destOrd="0" presId="urn:microsoft.com/office/officeart/2005/8/layout/hProcess6"/>
    <dgm:cxn modelId="{4CE3137B-900A-4AE2-A19E-59AB8A6F9599}" type="presOf" srcId="{8FE1A57E-E896-4CBE-B189-9F7C6056F964}" destId="{EDF14ECA-7DC1-4A7D-87A3-638DB5ACC706}" srcOrd="0" destOrd="1" presId="urn:microsoft.com/office/officeart/2005/8/layout/hProcess6"/>
    <dgm:cxn modelId="{6F287F80-620F-4DE8-ADE6-6FAC2E51CABB}" type="presOf" srcId="{3974974B-FFEB-4D2B-ABD0-AA9164261B5B}" destId="{0F9CABFC-BE68-474E-B62F-1DFD632F9DE1}" srcOrd="0" destOrd="0" presId="urn:microsoft.com/office/officeart/2005/8/layout/hProcess6"/>
    <dgm:cxn modelId="{0AE81184-986E-4F3F-BCE7-C631569A2E3F}" type="presOf" srcId="{8FE1A57E-E896-4CBE-B189-9F7C6056F964}" destId="{9C891B60-1998-4DAD-ADEB-E93CB943C1B3}" srcOrd="1" destOrd="1" presId="urn:microsoft.com/office/officeart/2005/8/layout/hProcess6"/>
    <dgm:cxn modelId="{D2686596-0584-4CFD-966A-B599BA4BD561}" srcId="{0230D08C-5D1F-49C6-9D5E-9D010C4742BB}" destId="{8FE1A57E-E896-4CBE-B189-9F7C6056F964}" srcOrd="1" destOrd="0" parTransId="{3CE7628C-5027-422C-B1C9-0D60A5D6422D}" sibTransId="{C5DB779B-383C-4496-8A18-2C694EEFA923}"/>
    <dgm:cxn modelId="{C431999F-E114-4F18-81D9-650143928BBA}" type="presOf" srcId="{408CC723-6C26-45D6-946D-75B7454BD063}" destId="{50428901-1857-44F6-873F-9F3BE6AC5C7A}" srcOrd="0" destOrd="0" presId="urn:microsoft.com/office/officeart/2005/8/layout/hProcess6"/>
    <dgm:cxn modelId="{AAC014B0-28A5-42E1-A76D-ED1153D8D008}" srcId="{408CC723-6C26-45D6-946D-75B7454BD063}" destId="{0230D08C-5D1F-49C6-9D5E-9D010C4742BB}" srcOrd="0" destOrd="0" parTransId="{49654BC2-C39A-4796-B056-85DB0C8539A6}" sibTransId="{7772A6EB-0F66-460A-B4D2-54594412229E}"/>
    <dgm:cxn modelId="{018EF2F5-C4BA-4E02-B756-7EE82424A850}" type="presOf" srcId="{EC1C867F-CEBD-43A5-9424-4B978AFBA8DD}" destId="{0F9CABFC-BE68-474E-B62F-1DFD632F9DE1}" srcOrd="0" destOrd="1" presId="urn:microsoft.com/office/officeart/2005/8/layout/hProcess6"/>
    <dgm:cxn modelId="{EC4089F9-8E7A-4C08-A463-F587E04BA49A}" type="presOf" srcId="{38EC68AC-3941-4024-8A9B-C165BBF85A16}" destId="{EDF14ECA-7DC1-4A7D-87A3-638DB5ACC706}" srcOrd="0" destOrd="0" presId="urn:microsoft.com/office/officeart/2005/8/layout/hProcess6"/>
    <dgm:cxn modelId="{BBF8C2D8-2360-456E-9345-0E1E0326F9D9}" type="presParOf" srcId="{50428901-1857-44F6-873F-9F3BE6AC5C7A}" destId="{6F20DF05-20F0-4D92-8494-B1C685FCECF3}" srcOrd="0" destOrd="0" presId="urn:microsoft.com/office/officeart/2005/8/layout/hProcess6"/>
    <dgm:cxn modelId="{CC009C26-7B88-42AF-8B17-D05BE71833D4}" type="presParOf" srcId="{6F20DF05-20F0-4D92-8494-B1C685FCECF3}" destId="{91887866-883A-4182-9682-7BE913FCD54B}" srcOrd="0" destOrd="0" presId="urn:microsoft.com/office/officeart/2005/8/layout/hProcess6"/>
    <dgm:cxn modelId="{7193AEB4-1B7F-4E37-BEE6-25CC1A9B51FA}" type="presParOf" srcId="{6F20DF05-20F0-4D92-8494-B1C685FCECF3}" destId="{EDF14ECA-7DC1-4A7D-87A3-638DB5ACC706}" srcOrd="1" destOrd="0" presId="urn:microsoft.com/office/officeart/2005/8/layout/hProcess6"/>
    <dgm:cxn modelId="{1CACE0ED-6881-49F5-BBC7-5B5B97FC7E83}" type="presParOf" srcId="{6F20DF05-20F0-4D92-8494-B1C685FCECF3}" destId="{9C891B60-1998-4DAD-ADEB-E93CB943C1B3}" srcOrd="2" destOrd="0" presId="urn:microsoft.com/office/officeart/2005/8/layout/hProcess6"/>
    <dgm:cxn modelId="{2B3AFB4B-D38C-4D7F-B5D3-7C1F93C98402}" type="presParOf" srcId="{6F20DF05-20F0-4D92-8494-B1C685FCECF3}" destId="{BE9B7F8F-6F11-403B-A1B7-C6140CEA41C9}" srcOrd="3" destOrd="0" presId="urn:microsoft.com/office/officeart/2005/8/layout/hProcess6"/>
    <dgm:cxn modelId="{670F690F-6BE4-44A7-87E0-17A003EC29D5}" type="presParOf" srcId="{50428901-1857-44F6-873F-9F3BE6AC5C7A}" destId="{2566D6F8-DE5F-4CD6-9F51-92C32CD82028}" srcOrd="1" destOrd="0" presId="urn:microsoft.com/office/officeart/2005/8/layout/hProcess6"/>
    <dgm:cxn modelId="{75CE6789-C308-4BEF-AD0C-916807FC8B3A}" type="presParOf" srcId="{50428901-1857-44F6-873F-9F3BE6AC5C7A}" destId="{882015AD-A15C-473F-86A0-ADCE98732FE5}" srcOrd="2" destOrd="0" presId="urn:microsoft.com/office/officeart/2005/8/layout/hProcess6"/>
    <dgm:cxn modelId="{A5679F67-6078-4F46-A958-82D1D4E6E69F}" type="presParOf" srcId="{882015AD-A15C-473F-86A0-ADCE98732FE5}" destId="{16EBA40B-8C8F-421C-89BC-D097D010B6A0}" srcOrd="0" destOrd="0" presId="urn:microsoft.com/office/officeart/2005/8/layout/hProcess6"/>
    <dgm:cxn modelId="{7948D857-8155-4D43-94EF-45CF8D2732EE}" type="presParOf" srcId="{882015AD-A15C-473F-86A0-ADCE98732FE5}" destId="{0F9CABFC-BE68-474E-B62F-1DFD632F9DE1}" srcOrd="1" destOrd="0" presId="urn:microsoft.com/office/officeart/2005/8/layout/hProcess6"/>
    <dgm:cxn modelId="{8E5AE98A-7ABF-4A9F-AB9B-8307EB17106E}" type="presParOf" srcId="{882015AD-A15C-473F-86A0-ADCE98732FE5}" destId="{DB86791D-6FCD-4ABE-89F5-D883D3F9250F}" srcOrd="2" destOrd="0" presId="urn:microsoft.com/office/officeart/2005/8/layout/hProcess6"/>
    <dgm:cxn modelId="{3CDC8739-A044-40BD-9AA8-E3F7D6C068F8}" type="presParOf" srcId="{882015AD-A15C-473F-86A0-ADCE98732FE5}" destId="{E03D4788-498B-490C-BA6D-E3794153947E}" srcOrd="3" destOrd="0" presId="urn:microsoft.com/office/officeart/2005/8/layout/hProcess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536727-9726-473B-ADF0-AEED4809259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it-IT"/>
        </a:p>
      </dgm:t>
    </dgm:pt>
    <dgm:pt modelId="{E125135F-A88D-4A9F-A0F0-BD255017EF04}">
      <dgm:prSet phldrT="[Testo]"/>
      <dgm:spPr/>
      <dgm:t>
        <a:bodyPr/>
        <a:lstStyle/>
        <a:p>
          <a:r>
            <a:rPr lang="it-IT"/>
            <a:t>Algoritmi </a:t>
          </a:r>
          <a:r>
            <a:rPr lang="it-IT" err="1"/>
            <a:t>Distance</a:t>
          </a:r>
          <a:r>
            <a:rPr lang="it-IT"/>
            <a:t> </a:t>
          </a:r>
          <a:r>
            <a:rPr lang="it-IT" err="1"/>
            <a:t>Based</a:t>
          </a:r>
          <a:endParaRPr lang="it-IT"/>
        </a:p>
      </dgm:t>
    </dgm:pt>
    <dgm:pt modelId="{94502FF1-26F8-4513-AB96-FB18C0BC3E6A}" type="parTrans" cxnId="{5B32DC80-1138-4CA0-ABFB-0DE20924B7BA}">
      <dgm:prSet/>
      <dgm:spPr/>
      <dgm:t>
        <a:bodyPr/>
        <a:lstStyle/>
        <a:p>
          <a:endParaRPr lang="it-IT"/>
        </a:p>
      </dgm:t>
    </dgm:pt>
    <dgm:pt modelId="{0653429A-EB30-42AA-8D4A-0465DF88E172}" type="sibTrans" cxnId="{5B32DC80-1138-4CA0-ABFB-0DE20924B7BA}">
      <dgm:prSet/>
      <dgm:spPr/>
      <dgm:t>
        <a:bodyPr/>
        <a:lstStyle/>
        <a:p>
          <a:endParaRPr lang="it-IT"/>
        </a:p>
      </dgm:t>
    </dgm:pt>
    <dgm:pt modelId="{7196BA68-653B-417C-8665-67C32BA3C70A}">
      <dgm:prSet phldrT="[Testo]"/>
      <dgm:spPr/>
      <dgm:t>
        <a:bodyPr/>
        <a:lstStyle/>
        <a:p>
          <a:r>
            <a:rPr lang="it-IT"/>
            <a:t>K-</a:t>
          </a:r>
          <a:r>
            <a:rPr lang="it-IT" err="1"/>
            <a:t>means</a:t>
          </a:r>
          <a:endParaRPr lang="it-IT"/>
        </a:p>
      </dgm:t>
    </dgm:pt>
    <dgm:pt modelId="{3E5CB91D-B9B1-4894-8F5C-FE528C510369}" type="parTrans" cxnId="{A2497B60-5368-44DC-99A2-00DAF0F47B96}">
      <dgm:prSet/>
      <dgm:spPr/>
      <dgm:t>
        <a:bodyPr/>
        <a:lstStyle/>
        <a:p>
          <a:endParaRPr lang="it-IT"/>
        </a:p>
      </dgm:t>
    </dgm:pt>
    <dgm:pt modelId="{58BEB5B8-158C-41AC-B847-BF98BA10A33C}" type="sibTrans" cxnId="{A2497B60-5368-44DC-99A2-00DAF0F47B96}">
      <dgm:prSet/>
      <dgm:spPr/>
      <dgm:t>
        <a:bodyPr/>
        <a:lstStyle/>
        <a:p>
          <a:endParaRPr lang="it-IT"/>
        </a:p>
      </dgm:t>
    </dgm:pt>
    <dgm:pt modelId="{8A3D0F09-9103-4D82-BBC8-5FE4F513D94C}">
      <dgm:prSet phldrT="[Testo]"/>
      <dgm:spPr/>
      <dgm:t>
        <a:bodyPr/>
        <a:lstStyle/>
        <a:p>
          <a:r>
            <a:rPr lang="it-IT"/>
            <a:t>K-</a:t>
          </a:r>
          <a:r>
            <a:rPr lang="it-IT" err="1"/>
            <a:t>medians</a:t>
          </a:r>
          <a:endParaRPr lang="it-IT"/>
        </a:p>
      </dgm:t>
    </dgm:pt>
    <dgm:pt modelId="{8527C7A3-953C-4F58-92AC-3E425F3B8E46}" type="parTrans" cxnId="{181E55DD-1903-4AED-BAD6-5AACB2833110}">
      <dgm:prSet/>
      <dgm:spPr/>
      <dgm:t>
        <a:bodyPr/>
        <a:lstStyle/>
        <a:p>
          <a:endParaRPr lang="it-IT"/>
        </a:p>
      </dgm:t>
    </dgm:pt>
    <dgm:pt modelId="{BE9F5E9E-E93D-4CEF-9D48-4E9D5485DB08}" type="sibTrans" cxnId="{181E55DD-1903-4AED-BAD6-5AACB2833110}">
      <dgm:prSet/>
      <dgm:spPr/>
      <dgm:t>
        <a:bodyPr/>
        <a:lstStyle/>
        <a:p>
          <a:endParaRPr lang="it-IT"/>
        </a:p>
      </dgm:t>
    </dgm:pt>
    <dgm:pt modelId="{8E1A13F8-F826-46F3-A779-1FEE7B564929}">
      <dgm:prSet phldrT="[Testo]"/>
      <dgm:spPr/>
      <dgm:t>
        <a:bodyPr/>
        <a:lstStyle/>
        <a:p>
          <a:r>
            <a:rPr lang="it-IT"/>
            <a:t>Algoritmi </a:t>
          </a:r>
          <a:r>
            <a:rPr lang="it-IT" err="1"/>
            <a:t>Density</a:t>
          </a:r>
          <a:r>
            <a:rPr lang="it-IT"/>
            <a:t> </a:t>
          </a:r>
          <a:r>
            <a:rPr lang="it-IT" err="1"/>
            <a:t>Based</a:t>
          </a:r>
          <a:endParaRPr lang="it-IT"/>
        </a:p>
      </dgm:t>
    </dgm:pt>
    <dgm:pt modelId="{4718AF82-8218-42B1-859D-75A7BD59A068}" type="parTrans" cxnId="{37D74FD9-3E91-4FE5-93E8-734761DFF06C}">
      <dgm:prSet/>
      <dgm:spPr/>
      <dgm:t>
        <a:bodyPr/>
        <a:lstStyle/>
        <a:p>
          <a:endParaRPr lang="it-IT"/>
        </a:p>
      </dgm:t>
    </dgm:pt>
    <dgm:pt modelId="{66AFF3D4-5214-48EB-9BEC-676C734534DC}" type="sibTrans" cxnId="{37D74FD9-3E91-4FE5-93E8-734761DFF06C}">
      <dgm:prSet/>
      <dgm:spPr/>
      <dgm:t>
        <a:bodyPr/>
        <a:lstStyle/>
        <a:p>
          <a:endParaRPr lang="it-IT"/>
        </a:p>
      </dgm:t>
    </dgm:pt>
    <dgm:pt modelId="{CDFF0789-718E-43C7-9A4E-5C4A59F2012B}">
      <dgm:prSet phldrT="[Testo]"/>
      <dgm:spPr/>
      <dgm:t>
        <a:bodyPr/>
        <a:lstStyle/>
        <a:p>
          <a:r>
            <a:rPr lang="it-IT"/>
            <a:t>DB-</a:t>
          </a:r>
          <a:r>
            <a:rPr lang="it-IT" err="1"/>
            <a:t>scan</a:t>
          </a:r>
          <a:endParaRPr lang="it-IT"/>
        </a:p>
      </dgm:t>
    </dgm:pt>
    <dgm:pt modelId="{2530C7FF-9ED9-4B2A-941D-64E9BB941C88}" type="parTrans" cxnId="{AF53CE1F-429C-4F34-8C16-354041F32174}">
      <dgm:prSet/>
      <dgm:spPr/>
      <dgm:t>
        <a:bodyPr/>
        <a:lstStyle/>
        <a:p>
          <a:endParaRPr lang="it-IT"/>
        </a:p>
      </dgm:t>
    </dgm:pt>
    <dgm:pt modelId="{F35FB597-C896-473C-AE87-684B93AF7C34}" type="sibTrans" cxnId="{AF53CE1F-429C-4F34-8C16-354041F32174}">
      <dgm:prSet/>
      <dgm:spPr/>
      <dgm:t>
        <a:bodyPr/>
        <a:lstStyle/>
        <a:p>
          <a:endParaRPr lang="it-IT"/>
        </a:p>
      </dgm:t>
    </dgm:pt>
    <dgm:pt modelId="{EAAFA06C-C1A6-4B79-AC03-CAC342D2E51B}">
      <dgm:prSet phldrT="[Testo]"/>
      <dgm:spPr/>
      <dgm:t>
        <a:bodyPr/>
        <a:lstStyle/>
        <a:p>
          <a:r>
            <a:rPr lang="it-IT"/>
            <a:t>Algoritmi Probabilistici </a:t>
          </a:r>
        </a:p>
      </dgm:t>
    </dgm:pt>
    <dgm:pt modelId="{4242655C-0B75-4BBB-99DE-2702A4030E80}" type="parTrans" cxnId="{721D3600-0D27-4E8A-9883-C81570E6A0E7}">
      <dgm:prSet/>
      <dgm:spPr/>
      <dgm:t>
        <a:bodyPr/>
        <a:lstStyle/>
        <a:p>
          <a:endParaRPr lang="it-IT"/>
        </a:p>
      </dgm:t>
    </dgm:pt>
    <dgm:pt modelId="{BEA87B5D-4172-41C7-8129-52737DFCBDC2}" type="sibTrans" cxnId="{721D3600-0D27-4E8A-9883-C81570E6A0E7}">
      <dgm:prSet/>
      <dgm:spPr/>
      <dgm:t>
        <a:bodyPr/>
        <a:lstStyle/>
        <a:p>
          <a:endParaRPr lang="it-IT"/>
        </a:p>
      </dgm:t>
    </dgm:pt>
    <dgm:pt modelId="{A1CA6624-088F-4F9A-A480-C50B1183E0D0}">
      <dgm:prSet phldrT="[Testo]"/>
      <dgm:spPr/>
      <dgm:t>
        <a:bodyPr/>
        <a:lstStyle/>
        <a:p>
          <a:r>
            <a:rPr lang="it-IT"/>
            <a:t>Algoritmo EM</a:t>
          </a:r>
        </a:p>
      </dgm:t>
    </dgm:pt>
    <dgm:pt modelId="{258C39CC-97FD-4DBD-B9E3-9A4EDB3BB638}" type="parTrans" cxnId="{62251951-16DB-4B23-BE1E-C51A413A3130}">
      <dgm:prSet/>
      <dgm:spPr/>
      <dgm:t>
        <a:bodyPr/>
        <a:lstStyle/>
        <a:p>
          <a:endParaRPr lang="it-IT"/>
        </a:p>
      </dgm:t>
    </dgm:pt>
    <dgm:pt modelId="{B3DE9DFA-3154-4C9A-A4B1-D3B50E1917B5}" type="sibTrans" cxnId="{62251951-16DB-4B23-BE1E-C51A413A3130}">
      <dgm:prSet/>
      <dgm:spPr/>
      <dgm:t>
        <a:bodyPr/>
        <a:lstStyle/>
        <a:p>
          <a:endParaRPr lang="it-IT"/>
        </a:p>
      </dgm:t>
    </dgm:pt>
    <dgm:pt modelId="{EFD48660-A970-482A-B184-BBE7312E1E1D}" type="pres">
      <dgm:prSet presAssocID="{17536727-9726-473B-ADF0-AEED48092599}" presName="Name0" presStyleCnt="0">
        <dgm:presLayoutVars>
          <dgm:dir/>
          <dgm:animLvl val="lvl"/>
          <dgm:resizeHandles val="exact"/>
        </dgm:presLayoutVars>
      </dgm:prSet>
      <dgm:spPr/>
    </dgm:pt>
    <dgm:pt modelId="{56E2C09C-340F-415D-A523-1FEE3493CAE9}" type="pres">
      <dgm:prSet presAssocID="{E125135F-A88D-4A9F-A0F0-BD255017EF04}" presName="linNode" presStyleCnt="0"/>
      <dgm:spPr/>
    </dgm:pt>
    <dgm:pt modelId="{92D78C05-E72A-4D3B-9E2F-1733C6DAA802}" type="pres">
      <dgm:prSet presAssocID="{E125135F-A88D-4A9F-A0F0-BD255017EF04}" presName="parentText" presStyleLbl="node1" presStyleIdx="0" presStyleCnt="3">
        <dgm:presLayoutVars>
          <dgm:chMax val="1"/>
          <dgm:bulletEnabled val="1"/>
        </dgm:presLayoutVars>
      </dgm:prSet>
      <dgm:spPr/>
    </dgm:pt>
    <dgm:pt modelId="{0C556073-ADD6-4BED-8456-E56811ED8D5E}" type="pres">
      <dgm:prSet presAssocID="{E125135F-A88D-4A9F-A0F0-BD255017EF04}" presName="descendantText" presStyleLbl="alignAccFollowNode1" presStyleIdx="0" presStyleCnt="3">
        <dgm:presLayoutVars>
          <dgm:bulletEnabled val="1"/>
        </dgm:presLayoutVars>
      </dgm:prSet>
      <dgm:spPr/>
    </dgm:pt>
    <dgm:pt modelId="{84D63FD1-C2BD-4A93-AC0C-AAE876BAEC5C}" type="pres">
      <dgm:prSet presAssocID="{0653429A-EB30-42AA-8D4A-0465DF88E172}" presName="sp" presStyleCnt="0"/>
      <dgm:spPr/>
    </dgm:pt>
    <dgm:pt modelId="{FD0AB995-394F-4351-94EA-62721B8988CE}" type="pres">
      <dgm:prSet presAssocID="{8E1A13F8-F826-46F3-A779-1FEE7B564929}" presName="linNode" presStyleCnt="0"/>
      <dgm:spPr/>
    </dgm:pt>
    <dgm:pt modelId="{A41295B2-B421-49FD-9FF5-0E4955A933CB}" type="pres">
      <dgm:prSet presAssocID="{8E1A13F8-F826-46F3-A779-1FEE7B564929}" presName="parentText" presStyleLbl="node1" presStyleIdx="1" presStyleCnt="3">
        <dgm:presLayoutVars>
          <dgm:chMax val="1"/>
          <dgm:bulletEnabled val="1"/>
        </dgm:presLayoutVars>
      </dgm:prSet>
      <dgm:spPr/>
    </dgm:pt>
    <dgm:pt modelId="{296E1980-0445-499A-97CC-FBFB3AD0B2F0}" type="pres">
      <dgm:prSet presAssocID="{8E1A13F8-F826-46F3-A779-1FEE7B564929}" presName="descendantText" presStyleLbl="alignAccFollowNode1" presStyleIdx="1" presStyleCnt="3">
        <dgm:presLayoutVars>
          <dgm:bulletEnabled val="1"/>
        </dgm:presLayoutVars>
      </dgm:prSet>
      <dgm:spPr/>
    </dgm:pt>
    <dgm:pt modelId="{B829D64F-FA4A-4CD1-A135-03A8296ADF64}" type="pres">
      <dgm:prSet presAssocID="{66AFF3D4-5214-48EB-9BEC-676C734534DC}" presName="sp" presStyleCnt="0"/>
      <dgm:spPr/>
    </dgm:pt>
    <dgm:pt modelId="{D89ED6BA-176E-4D48-A335-D1EA26DB3E00}" type="pres">
      <dgm:prSet presAssocID="{EAAFA06C-C1A6-4B79-AC03-CAC342D2E51B}" presName="linNode" presStyleCnt="0"/>
      <dgm:spPr/>
    </dgm:pt>
    <dgm:pt modelId="{4E03A231-4961-49AA-A223-CEACED91662F}" type="pres">
      <dgm:prSet presAssocID="{EAAFA06C-C1A6-4B79-AC03-CAC342D2E51B}" presName="parentText" presStyleLbl="node1" presStyleIdx="2" presStyleCnt="3">
        <dgm:presLayoutVars>
          <dgm:chMax val="1"/>
          <dgm:bulletEnabled val="1"/>
        </dgm:presLayoutVars>
      </dgm:prSet>
      <dgm:spPr/>
    </dgm:pt>
    <dgm:pt modelId="{0FE8CF7A-A011-42CC-96DB-BE5C09A3006B}" type="pres">
      <dgm:prSet presAssocID="{EAAFA06C-C1A6-4B79-AC03-CAC342D2E51B}" presName="descendantText" presStyleLbl="alignAccFollowNode1" presStyleIdx="2" presStyleCnt="3">
        <dgm:presLayoutVars>
          <dgm:bulletEnabled val="1"/>
        </dgm:presLayoutVars>
      </dgm:prSet>
      <dgm:spPr/>
    </dgm:pt>
  </dgm:ptLst>
  <dgm:cxnLst>
    <dgm:cxn modelId="{721D3600-0D27-4E8A-9883-C81570E6A0E7}" srcId="{17536727-9726-473B-ADF0-AEED48092599}" destId="{EAAFA06C-C1A6-4B79-AC03-CAC342D2E51B}" srcOrd="2" destOrd="0" parTransId="{4242655C-0B75-4BBB-99DE-2702A4030E80}" sibTransId="{BEA87B5D-4172-41C7-8129-52737DFCBDC2}"/>
    <dgm:cxn modelId="{AF53CE1F-429C-4F34-8C16-354041F32174}" srcId="{8E1A13F8-F826-46F3-A779-1FEE7B564929}" destId="{CDFF0789-718E-43C7-9A4E-5C4A59F2012B}" srcOrd="0" destOrd="0" parTransId="{2530C7FF-9ED9-4B2A-941D-64E9BB941C88}" sibTransId="{F35FB597-C896-473C-AE87-684B93AF7C34}"/>
    <dgm:cxn modelId="{BBD3DE40-4765-403F-8EE9-C3A297FF20F1}" type="presOf" srcId="{17536727-9726-473B-ADF0-AEED48092599}" destId="{EFD48660-A970-482A-B184-BBE7312E1E1D}" srcOrd="0" destOrd="0" presId="urn:microsoft.com/office/officeart/2005/8/layout/vList5"/>
    <dgm:cxn modelId="{A2497B60-5368-44DC-99A2-00DAF0F47B96}" srcId="{E125135F-A88D-4A9F-A0F0-BD255017EF04}" destId="{7196BA68-653B-417C-8665-67C32BA3C70A}" srcOrd="0" destOrd="0" parTransId="{3E5CB91D-B9B1-4894-8F5C-FE528C510369}" sibTransId="{58BEB5B8-158C-41AC-B847-BF98BA10A33C}"/>
    <dgm:cxn modelId="{EF0D3968-3D39-4BFC-80A0-8D74DD591ADE}" type="presOf" srcId="{EAAFA06C-C1A6-4B79-AC03-CAC342D2E51B}" destId="{4E03A231-4961-49AA-A223-CEACED91662F}" srcOrd="0" destOrd="0" presId="urn:microsoft.com/office/officeart/2005/8/layout/vList5"/>
    <dgm:cxn modelId="{62251951-16DB-4B23-BE1E-C51A413A3130}" srcId="{EAAFA06C-C1A6-4B79-AC03-CAC342D2E51B}" destId="{A1CA6624-088F-4F9A-A480-C50B1183E0D0}" srcOrd="0" destOrd="0" parTransId="{258C39CC-97FD-4DBD-B9E3-9A4EDB3BB638}" sibTransId="{B3DE9DFA-3154-4C9A-A4B1-D3B50E1917B5}"/>
    <dgm:cxn modelId="{D764EB54-2EBF-4D3B-931C-42E36AFD430D}" type="presOf" srcId="{CDFF0789-718E-43C7-9A4E-5C4A59F2012B}" destId="{296E1980-0445-499A-97CC-FBFB3AD0B2F0}" srcOrd="0" destOrd="0" presId="urn:microsoft.com/office/officeart/2005/8/layout/vList5"/>
    <dgm:cxn modelId="{5B32DC80-1138-4CA0-ABFB-0DE20924B7BA}" srcId="{17536727-9726-473B-ADF0-AEED48092599}" destId="{E125135F-A88D-4A9F-A0F0-BD255017EF04}" srcOrd="0" destOrd="0" parTransId="{94502FF1-26F8-4513-AB96-FB18C0BC3E6A}" sibTransId="{0653429A-EB30-42AA-8D4A-0465DF88E172}"/>
    <dgm:cxn modelId="{F072C296-BC78-4A49-80B1-8163FC33BD9C}" type="presOf" srcId="{8E1A13F8-F826-46F3-A779-1FEE7B564929}" destId="{A41295B2-B421-49FD-9FF5-0E4955A933CB}" srcOrd="0" destOrd="0" presId="urn:microsoft.com/office/officeart/2005/8/layout/vList5"/>
    <dgm:cxn modelId="{3FE465BA-8FFC-457B-9779-3900AD6CC8E6}" type="presOf" srcId="{E125135F-A88D-4A9F-A0F0-BD255017EF04}" destId="{92D78C05-E72A-4D3B-9E2F-1733C6DAA802}" srcOrd="0" destOrd="0" presId="urn:microsoft.com/office/officeart/2005/8/layout/vList5"/>
    <dgm:cxn modelId="{5B78C8D7-9122-41C0-A918-CC7D488DE43A}" type="presOf" srcId="{A1CA6624-088F-4F9A-A480-C50B1183E0D0}" destId="{0FE8CF7A-A011-42CC-96DB-BE5C09A3006B}" srcOrd="0" destOrd="0" presId="urn:microsoft.com/office/officeart/2005/8/layout/vList5"/>
    <dgm:cxn modelId="{37D74FD9-3E91-4FE5-93E8-734761DFF06C}" srcId="{17536727-9726-473B-ADF0-AEED48092599}" destId="{8E1A13F8-F826-46F3-A779-1FEE7B564929}" srcOrd="1" destOrd="0" parTransId="{4718AF82-8218-42B1-859D-75A7BD59A068}" sibTransId="{66AFF3D4-5214-48EB-9BEC-676C734534DC}"/>
    <dgm:cxn modelId="{181E55DD-1903-4AED-BAD6-5AACB2833110}" srcId="{E125135F-A88D-4A9F-A0F0-BD255017EF04}" destId="{8A3D0F09-9103-4D82-BBC8-5FE4F513D94C}" srcOrd="1" destOrd="0" parTransId="{8527C7A3-953C-4F58-92AC-3E425F3B8E46}" sibTransId="{BE9F5E9E-E93D-4CEF-9D48-4E9D5485DB08}"/>
    <dgm:cxn modelId="{E1E6BCFB-BC00-4E13-B885-9D087FD1E1F3}" type="presOf" srcId="{7196BA68-653B-417C-8665-67C32BA3C70A}" destId="{0C556073-ADD6-4BED-8456-E56811ED8D5E}" srcOrd="0" destOrd="0" presId="urn:microsoft.com/office/officeart/2005/8/layout/vList5"/>
    <dgm:cxn modelId="{A9EDFFFF-BED3-4297-8996-D07F7EA4B9D6}" type="presOf" srcId="{8A3D0F09-9103-4D82-BBC8-5FE4F513D94C}" destId="{0C556073-ADD6-4BED-8456-E56811ED8D5E}" srcOrd="0" destOrd="1" presId="urn:microsoft.com/office/officeart/2005/8/layout/vList5"/>
    <dgm:cxn modelId="{0F906995-3409-41B2-830F-1963FF744E8B}" type="presParOf" srcId="{EFD48660-A970-482A-B184-BBE7312E1E1D}" destId="{56E2C09C-340F-415D-A523-1FEE3493CAE9}" srcOrd="0" destOrd="0" presId="urn:microsoft.com/office/officeart/2005/8/layout/vList5"/>
    <dgm:cxn modelId="{E8648BBE-DC59-49AE-A934-4C6AE5BDB31A}" type="presParOf" srcId="{56E2C09C-340F-415D-A523-1FEE3493CAE9}" destId="{92D78C05-E72A-4D3B-9E2F-1733C6DAA802}" srcOrd="0" destOrd="0" presId="urn:microsoft.com/office/officeart/2005/8/layout/vList5"/>
    <dgm:cxn modelId="{2410A5A4-72DB-4351-A4AC-7780001323A8}" type="presParOf" srcId="{56E2C09C-340F-415D-A523-1FEE3493CAE9}" destId="{0C556073-ADD6-4BED-8456-E56811ED8D5E}" srcOrd="1" destOrd="0" presId="urn:microsoft.com/office/officeart/2005/8/layout/vList5"/>
    <dgm:cxn modelId="{2D592108-168B-4713-937D-7AF5F7F5F22B}" type="presParOf" srcId="{EFD48660-A970-482A-B184-BBE7312E1E1D}" destId="{84D63FD1-C2BD-4A93-AC0C-AAE876BAEC5C}" srcOrd="1" destOrd="0" presId="urn:microsoft.com/office/officeart/2005/8/layout/vList5"/>
    <dgm:cxn modelId="{322619D1-4E93-4F78-95A9-709FCFD2A4D6}" type="presParOf" srcId="{EFD48660-A970-482A-B184-BBE7312E1E1D}" destId="{FD0AB995-394F-4351-94EA-62721B8988CE}" srcOrd="2" destOrd="0" presId="urn:microsoft.com/office/officeart/2005/8/layout/vList5"/>
    <dgm:cxn modelId="{54D7F4EC-9948-44C3-B2D2-50DF738C1E54}" type="presParOf" srcId="{FD0AB995-394F-4351-94EA-62721B8988CE}" destId="{A41295B2-B421-49FD-9FF5-0E4955A933CB}" srcOrd="0" destOrd="0" presId="urn:microsoft.com/office/officeart/2005/8/layout/vList5"/>
    <dgm:cxn modelId="{0C25ECD5-48C1-4D39-9B3B-4492B105F22D}" type="presParOf" srcId="{FD0AB995-394F-4351-94EA-62721B8988CE}" destId="{296E1980-0445-499A-97CC-FBFB3AD0B2F0}" srcOrd="1" destOrd="0" presId="urn:microsoft.com/office/officeart/2005/8/layout/vList5"/>
    <dgm:cxn modelId="{748C1E6B-306A-421D-91E3-DF6D46707297}" type="presParOf" srcId="{EFD48660-A970-482A-B184-BBE7312E1E1D}" destId="{B829D64F-FA4A-4CD1-A135-03A8296ADF64}" srcOrd="3" destOrd="0" presId="urn:microsoft.com/office/officeart/2005/8/layout/vList5"/>
    <dgm:cxn modelId="{B3BAED68-EFF6-48DE-9A66-0A5F48821B32}" type="presParOf" srcId="{EFD48660-A970-482A-B184-BBE7312E1E1D}" destId="{D89ED6BA-176E-4D48-A335-D1EA26DB3E00}" srcOrd="4" destOrd="0" presId="urn:microsoft.com/office/officeart/2005/8/layout/vList5"/>
    <dgm:cxn modelId="{6DA2C0BB-BFF2-4200-BA77-04011AB13DCB}" type="presParOf" srcId="{D89ED6BA-176E-4D48-A335-D1EA26DB3E00}" destId="{4E03A231-4961-49AA-A223-CEACED91662F}" srcOrd="0" destOrd="0" presId="urn:microsoft.com/office/officeart/2005/8/layout/vList5"/>
    <dgm:cxn modelId="{43D9603A-2A98-47A7-AE09-E4045E8D38AB}" type="presParOf" srcId="{D89ED6BA-176E-4D48-A335-D1EA26DB3E00}" destId="{0FE8CF7A-A011-42CC-96DB-BE5C09A3006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8CC723-6C26-45D6-946D-75B7454BD063}"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it-IT"/>
        </a:p>
      </dgm:t>
    </dgm:pt>
    <dgm:pt modelId="{0230D08C-5D1F-49C6-9D5E-9D010C4742BB}">
      <dgm:prSet phldrT="[Testo]" phldr="0"/>
      <dgm:spPr/>
      <dgm:t>
        <a:bodyPr/>
        <a:lstStyle/>
        <a:p>
          <a:r>
            <a:rPr lang="it-IT" b="1">
              <a:latin typeface="Calibri Light" panose="020F0302020204030204"/>
            </a:rPr>
            <a:t>Griglia di valori</a:t>
          </a:r>
          <a:endParaRPr lang="it-IT" b="1"/>
        </a:p>
      </dgm:t>
    </dgm:pt>
    <dgm:pt modelId="{49654BC2-C39A-4796-B056-85DB0C8539A6}" type="parTrans" cxnId="{AAC014B0-28A5-42E1-A76D-ED1153D8D008}">
      <dgm:prSet/>
      <dgm:spPr/>
      <dgm:t>
        <a:bodyPr/>
        <a:lstStyle/>
        <a:p>
          <a:endParaRPr lang="it-IT"/>
        </a:p>
      </dgm:t>
    </dgm:pt>
    <dgm:pt modelId="{7772A6EB-0F66-460A-B4D2-54594412229E}" type="sibTrans" cxnId="{AAC014B0-28A5-42E1-A76D-ED1153D8D008}">
      <dgm:prSet/>
      <dgm:spPr/>
      <dgm:t>
        <a:bodyPr/>
        <a:lstStyle/>
        <a:p>
          <a:endParaRPr lang="it-IT"/>
        </a:p>
      </dgm:t>
    </dgm:pt>
    <dgm:pt modelId="{38EC68AC-3941-4024-8A9B-C165BBF85A16}">
      <dgm:prSet phldrT="[Testo]" phldr="0" custT="1"/>
      <dgm:spPr/>
      <dgm:t>
        <a:bodyPr/>
        <a:lstStyle/>
        <a:p>
          <a:r>
            <a:rPr lang="it-IT" sz="2800"/>
            <a:t>0.1 ≤ </a:t>
          </a:r>
          <a:r>
            <a:rPr lang="el-GR" sz="2800"/>
            <a:t>ε</a:t>
          </a:r>
          <a:r>
            <a:rPr lang="it-IT" sz="2800"/>
            <a:t> ≤ 2 ogni 0.1</a:t>
          </a:r>
          <a:endParaRPr lang="it-IT" sz="2800" b="1"/>
        </a:p>
      </dgm:t>
    </dgm:pt>
    <dgm:pt modelId="{3FEA5DE1-0261-4873-9F0E-EA9DF20D4CB6}" type="parTrans" cxnId="{04ABF416-92A1-4B1E-B91D-6A91E53E846B}">
      <dgm:prSet/>
      <dgm:spPr/>
      <dgm:t>
        <a:bodyPr/>
        <a:lstStyle/>
        <a:p>
          <a:endParaRPr lang="it-IT"/>
        </a:p>
      </dgm:t>
    </dgm:pt>
    <dgm:pt modelId="{8222089E-C002-4C89-AA34-CDF373D645CB}" type="sibTrans" cxnId="{04ABF416-92A1-4B1E-B91D-6A91E53E846B}">
      <dgm:prSet/>
      <dgm:spPr/>
      <dgm:t>
        <a:bodyPr/>
        <a:lstStyle/>
        <a:p>
          <a:endParaRPr lang="it-IT"/>
        </a:p>
      </dgm:t>
    </dgm:pt>
    <dgm:pt modelId="{8FE1A57E-E896-4CBE-B189-9F7C6056F964}">
      <dgm:prSet phldrT="[Testo]" phldr="0" custT="1"/>
      <dgm:spPr/>
      <dgm:t>
        <a:bodyPr/>
        <a:lstStyle/>
        <a:p>
          <a:r>
            <a:rPr lang="it-IT" sz="2800"/>
            <a:t>1 ≤ </a:t>
          </a:r>
          <a:r>
            <a:rPr lang="el-GR" sz="2800"/>
            <a:t>τ</a:t>
          </a:r>
          <a:r>
            <a:rPr lang="it-IT" sz="2800"/>
            <a:t> ≤ 10</a:t>
          </a:r>
          <a:endParaRPr lang="it-IT" sz="2800" b="1"/>
        </a:p>
      </dgm:t>
    </dgm:pt>
    <dgm:pt modelId="{3CE7628C-5027-422C-B1C9-0D60A5D6422D}" type="parTrans" cxnId="{D2686596-0584-4CFD-966A-B599BA4BD561}">
      <dgm:prSet/>
      <dgm:spPr/>
      <dgm:t>
        <a:bodyPr/>
        <a:lstStyle/>
        <a:p>
          <a:endParaRPr lang="it-IT"/>
        </a:p>
      </dgm:t>
    </dgm:pt>
    <dgm:pt modelId="{C5DB779B-383C-4496-8A18-2C694EEFA923}" type="sibTrans" cxnId="{D2686596-0584-4CFD-966A-B599BA4BD561}">
      <dgm:prSet/>
      <dgm:spPr/>
      <dgm:t>
        <a:bodyPr/>
        <a:lstStyle/>
        <a:p>
          <a:endParaRPr lang="it-IT"/>
        </a:p>
      </dgm:t>
    </dgm:pt>
    <dgm:pt modelId="{30FFD861-9281-44FC-A5C7-163176E86FAB}">
      <dgm:prSet phldrT="[Testo]" phldr="0"/>
      <dgm:spPr/>
      <dgm:t>
        <a:bodyPr/>
        <a:lstStyle/>
        <a:p>
          <a:r>
            <a:rPr lang="it-IT" b="1">
              <a:latin typeface="Calibri Light" panose="020F0302020204030204"/>
            </a:rPr>
            <a:t>Scelta</a:t>
          </a:r>
          <a:endParaRPr lang="it-IT" b="1"/>
        </a:p>
      </dgm:t>
    </dgm:pt>
    <dgm:pt modelId="{BAFDEC44-5EE7-4060-A02D-B88A9C050524}" type="parTrans" cxnId="{AFA7201D-FBB4-49F8-A7E5-34C7D645DA9A}">
      <dgm:prSet/>
      <dgm:spPr/>
      <dgm:t>
        <a:bodyPr/>
        <a:lstStyle/>
        <a:p>
          <a:endParaRPr lang="it-IT"/>
        </a:p>
      </dgm:t>
    </dgm:pt>
    <dgm:pt modelId="{7706EFBC-F6BF-43C6-8C3B-769656E76995}" type="sibTrans" cxnId="{AFA7201D-FBB4-49F8-A7E5-34C7D645DA9A}">
      <dgm:prSet/>
      <dgm:spPr/>
      <dgm:t>
        <a:bodyPr/>
        <a:lstStyle/>
        <a:p>
          <a:endParaRPr lang="it-IT"/>
        </a:p>
      </dgm:t>
    </dgm:pt>
    <dgm:pt modelId="{3974974B-FFEB-4D2B-ABD0-AA9164261B5B}">
      <dgm:prSet phldrT="[Testo]" phldr="0" custT="1"/>
      <dgm:spPr/>
      <dgm:t>
        <a:bodyPr/>
        <a:lstStyle/>
        <a:p>
          <a:r>
            <a:rPr lang="el-GR" sz="3200"/>
            <a:t>ε</a:t>
          </a:r>
          <a:r>
            <a:rPr lang="it-IT" sz="3200"/>
            <a:t> = 1</a:t>
          </a:r>
          <a:endParaRPr lang="it-IT" sz="3200" b="1"/>
        </a:p>
      </dgm:t>
    </dgm:pt>
    <dgm:pt modelId="{F034D79E-E2E3-498A-972C-0FBC3A95F7FB}" type="parTrans" cxnId="{B086914B-C3AA-4413-B415-F10F23D4A841}">
      <dgm:prSet/>
      <dgm:spPr/>
      <dgm:t>
        <a:bodyPr/>
        <a:lstStyle/>
        <a:p>
          <a:endParaRPr lang="it-IT"/>
        </a:p>
      </dgm:t>
    </dgm:pt>
    <dgm:pt modelId="{50A56B30-DFDE-4F95-BD20-9ECF56655FD7}" type="sibTrans" cxnId="{B086914B-C3AA-4413-B415-F10F23D4A841}">
      <dgm:prSet/>
      <dgm:spPr/>
      <dgm:t>
        <a:bodyPr/>
        <a:lstStyle/>
        <a:p>
          <a:endParaRPr lang="it-IT"/>
        </a:p>
      </dgm:t>
    </dgm:pt>
    <dgm:pt modelId="{EC1C867F-CEBD-43A5-9424-4B978AFBA8DD}">
      <dgm:prSet phldrT="[Testo]" phldr="0" custT="1"/>
      <dgm:spPr/>
      <dgm:t>
        <a:bodyPr/>
        <a:lstStyle/>
        <a:p>
          <a:r>
            <a:rPr lang="el-GR" sz="3200"/>
            <a:t>τ</a:t>
          </a:r>
          <a:r>
            <a:rPr lang="it-IT" sz="3200"/>
            <a:t> = 4</a:t>
          </a:r>
          <a:endParaRPr lang="it-IT" sz="3200" b="1"/>
        </a:p>
      </dgm:t>
    </dgm:pt>
    <dgm:pt modelId="{F8CCB16C-3020-4D14-9091-085E07748022}" type="parTrans" cxnId="{A2F55E2A-0165-44B1-B799-AE46319B08D3}">
      <dgm:prSet/>
      <dgm:spPr/>
      <dgm:t>
        <a:bodyPr/>
        <a:lstStyle/>
        <a:p>
          <a:endParaRPr lang="it-IT"/>
        </a:p>
      </dgm:t>
    </dgm:pt>
    <dgm:pt modelId="{D89BFFF2-1CDB-4921-B00A-E54EC81354D8}" type="sibTrans" cxnId="{A2F55E2A-0165-44B1-B799-AE46319B08D3}">
      <dgm:prSet/>
      <dgm:spPr/>
      <dgm:t>
        <a:bodyPr/>
        <a:lstStyle/>
        <a:p>
          <a:endParaRPr lang="it-IT"/>
        </a:p>
      </dgm:t>
    </dgm:pt>
    <dgm:pt modelId="{50428901-1857-44F6-873F-9F3BE6AC5C7A}" type="pres">
      <dgm:prSet presAssocID="{408CC723-6C26-45D6-946D-75B7454BD063}" presName="theList" presStyleCnt="0">
        <dgm:presLayoutVars>
          <dgm:dir/>
          <dgm:animLvl val="lvl"/>
          <dgm:resizeHandles val="exact"/>
        </dgm:presLayoutVars>
      </dgm:prSet>
      <dgm:spPr/>
    </dgm:pt>
    <dgm:pt modelId="{6F20DF05-20F0-4D92-8494-B1C685FCECF3}" type="pres">
      <dgm:prSet presAssocID="{0230D08C-5D1F-49C6-9D5E-9D010C4742BB}" presName="compNode" presStyleCnt="0"/>
      <dgm:spPr/>
    </dgm:pt>
    <dgm:pt modelId="{91887866-883A-4182-9682-7BE913FCD54B}" type="pres">
      <dgm:prSet presAssocID="{0230D08C-5D1F-49C6-9D5E-9D010C4742BB}" presName="noGeometry" presStyleCnt="0"/>
      <dgm:spPr/>
    </dgm:pt>
    <dgm:pt modelId="{EDF14ECA-7DC1-4A7D-87A3-638DB5ACC706}" type="pres">
      <dgm:prSet presAssocID="{0230D08C-5D1F-49C6-9D5E-9D010C4742BB}" presName="childTextVisible" presStyleLbl="bgAccFollowNode1" presStyleIdx="0" presStyleCnt="2">
        <dgm:presLayoutVars>
          <dgm:bulletEnabled val="1"/>
        </dgm:presLayoutVars>
      </dgm:prSet>
      <dgm:spPr/>
    </dgm:pt>
    <dgm:pt modelId="{9C891B60-1998-4DAD-ADEB-E93CB943C1B3}" type="pres">
      <dgm:prSet presAssocID="{0230D08C-5D1F-49C6-9D5E-9D010C4742BB}" presName="childTextHidden" presStyleLbl="bgAccFollowNode1" presStyleIdx="0" presStyleCnt="2"/>
      <dgm:spPr/>
    </dgm:pt>
    <dgm:pt modelId="{BE9B7F8F-6F11-403B-A1B7-C6140CEA41C9}" type="pres">
      <dgm:prSet presAssocID="{0230D08C-5D1F-49C6-9D5E-9D010C4742BB}" presName="parentText" presStyleLbl="node1" presStyleIdx="0" presStyleCnt="2">
        <dgm:presLayoutVars>
          <dgm:chMax val="1"/>
          <dgm:bulletEnabled val="1"/>
        </dgm:presLayoutVars>
      </dgm:prSet>
      <dgm:spPr/>
    </dgm:pt>
    <dgm:pt modelId="{2566D6F8-DE5F-4CD6-9F51-92C32CD82028}" type="pres">
      <dgm:prSet presAssocID="{0230D08C-5D1F-49C6-9D5E-9D010C4742BB}" presName="aSpace" presStyleCnt="0"/>
      <dgm:spPr/>
    </dgm:pt>
    <dgm:pt modelId="{882015AD-A15C-473F-86A0-ADCE98732FE5}" type="pres">
      <dgm:prSet presAssocID="{30FFD861-9281-44FC-A5C7-163176E86FAB}" presName="compNode" presStyleCnt="0"/>
      <dgm:spPr/>
    </dgm:pt>
    <dgm:pt modelId="{16EBA40B-8C8F-421C-89BC-D097D010B6A0}" type="pres">
      <dgm:prSet presAssocID="{30FFD861-9281-44FC-A5C7-163176E86FAB}" presName="noGeometry" presStyleCnt="0"/>
      <dgm:spPr/>
    </dgm:pt>
    <dgm:pt modelId="{0F9CABFC-BE68-474E-B62F-1DFD632F9DE1}" type="pres">
      <dgm:prSet presAssocID="{30FFD861-9281-44FC-A5C7-163176E86FAB}" presName="childTextVisible" presStyleLbl="bgAccFollowNode1" presStyleIdx="1" presStyleCnt="2" custLinFactNeighborX="225">
        <dgm:presLayoutVars>
          <dgm:bulletEnabled val="1"/>
        </dgm:presLayoutVars>
      </dgm:prSet>
      <dgm:spPr/>
    </dgm:pt>
    <dgm:pt modelId="{DB86791D-6FCD-4ABE-89F5-D883D3F9250F}" type="pres">
      <dgm:prSet presAssocID="{30FFD861-9281-44FC-A5C7-163176E86FAB}" presName="childTextHidden" presStyleLbl="bgAccFollowNode1" presStyleIdx="1" presStyleCnt="2"/>
      <dgm:spPr/>
    </dgm:pt>
    <dgm:pt modelId="{E03D4788-498B-490C-BA6D-E3794153947E}" type="pres">
      <dgm:prSet presAssocID="{30FFD861-9281-44FC-A5C7-163176E86FAB}" presName="parentText" presStyleLbl="node1" presStyleIdx="1" presStyleCnt="2">
        <dgm:presLayoutVars>
          <dgm:chMax val="1"/>
          <dgm:bulletEnabled val="1"/>
        </dgm:presLayoutVars>
      </dgm:prSet>
      <dgm:spPr/>
    </dgm:pt>
  </dgm:ptLst>
  <dgm:cxnLst>
    <dgm:cxn modelId="{04ABF416-92A1-4B1E-B91D-6A91E53E846B}" srcId="{0230D08C-5D1F-49C6-9D5E-9D010C4742BB}" destId="{38EC68AC-3941-4024-8A9B-C165BBF85A16}" srcOrd="0" destOrd="0" parTransId="{3FEA5DE1-0261-4873-9F0E-EA9DF20D4CB6}" sibTransId="{8222089E-C002-4C89-AA34-CDF373D645CB}"/>
    <dgm:cxn modelId="{AFA7201D-FBB4-49F8-A7E5-34C7D645DA9A}" srcId="{408CC723-6C26-45D6-946D-75B7454BD063}" destId="{30FFD861-9281-44FC-A5C7-163176E86FAB}" srcOrd="1" destOrd="0" parTransId="{BAFDEC44-5EE7-4060-A02D-B88A9C050524}" sibTransId="{7706EFBC-F6BF-43C6-8C3B-769656E76995}"/>
    <dgm:cxn modelId="{A2F55E2A-0165-44B1-B799-AE46319B08D3}" srcId="{30FFD861-9281-44FC-A5C7-163176E86FAB}" destId="{EC1C867F-CEBD-43A5-9424-4B978AFBA8DD}" srcOrd="1" destOrd="0" parTransId="{F8CCB16C-3020-4D14-9091-085E07748022}" sibTransId="{D89BFFF2-1CDB-4921-B00A-E54EC81354D8}"/>
    <dgm:cxn modelId="{8D7FEC3B-33A8-438D-9812-2C4821ABC663}" type="presOf" srcId="{38EC68AC-3941-4024-8A9B-C165BBF85A16}" destId="{9C891B60-1998-4DAD-ADEB-E93CB943C1B3}" srcOrd="1" destOrd="0" presId="urn:microsoft.com/office/officeart/2005/8/layout/hProcess6"/>
    <dgm:cxn modelId="{5B2E7F40-79F5-4B5B-91A8-634EFD6C5571}" type="presOf" srcId="{0230D08C-5D1F-49C6-9D5E-9D010C4742BB}" destId="{BE9B7F8F-6F11-403B-A1B7-C6140CEA41C9}" srcOrd="0" destOrd="0" presId="urn:microsoft.com/office/officeart/2005/8/layout/hProcess6"/>
    <dgm:cxn modelId="{54E1FC5F-494A-40CB-9F8D-A147506D4D10}" type="presOf" srcId="{3974974B-FFEB-4D2B-ABD0-AA9164261B5B}" destId="{DB86791D-6FCD-4ABE-89F5-D883D3F9250F}" srcOrd="1" destOrd="0" presId="urn:microsoft.com/office/officeart/2005/8/layout/hProcess6"/>
    <dgm:cxn modelId="{B086914B-C3AA-4413-B415-F10F23D4A841}" srcId="{30FFD861-9281-44FC-A5C7-163176E86FAB}" destId="{3974974B-FFEB-4D2B-ABD0-AA9164261B5B}" srcOrd="0" destOrd="0" parTransId="{F034D79E-E2E3-498A-972C-0FBC3A95F7FB}" sibTransId="{50A56B30-DFDE-4F95-BD20-9ECF56655FD7}"/>
    <dgm:cxn modelId="{19E58F78-9B3C-4F74-9AA6-B5B101249B5B}" type="presOf" srcId="{EC1C867F-CEBD-43A5-9424-4B978AFBA8DD}" destId="{DB86791D-6FCD-4ABE-89F5-D883D3F9250F}" srcOrd="1" destOrd="1" presId="urn:microsoft.com/office/officeart/2005/8/layout/hProcess6"/>
    <dgm:cxn modelId="{01703A59-C03C-42C4-A205-CD82103858CF}" type="presOf" srcId="{30FFD861-9281-44FC-A5C7-163176E86FAB}" destId="{E03D4788-498B-490C-BA6D-E3794153947E}" srcOrd="0" destOrd="0" presId="urn:microsoft.com/office/officeart/2005/8/layout/hProcess6"/>
    <dgm:cxn modelId="{4CE3137B-900A-4AE2-A19E-59AB8A6F9599}" type="presOf" srcId="{8FE1A57E-E896-4CBE-B189-9F7C6056F964}" destId="{EDF14ECA-7DC1-4A7D-87A3-638DB5ACC706}" srcOrd="0" destOrd="1" presId="urn:microsoft.com/office/officeart/2005/8/layout/hProcess6"/>
    <dgm:cxn modelId="{6F287F80-620F-4DE8-ADE6-6FAC2E51CABB}" type="presOf" srcId="{3974974B-FFEB-4D2B-ABD0-AA9164261B5B}" destId="{0F9CABFC-BE68-474E-B62F-1DFD632F9DE1}" srcOrd="0" destOrd="0" presId="urn:microsoft.com/office/officeart/2005/8/layout/hProcess6"/>
    <dgm:cxn modelId="{0AE81184-986E-4F3F-BCE7-C631569A2E3F}" type="presOf" srcId="{8FE1A57E-E896-4CBE-B189-9F7C6056F964}" destId="{9C891B60-1998-4DAD-ADEB-E93CB943C1B3}" srcOrd="1" destOrd="1" presId="urn:microsoft.com/office/officeart/2005/8/layout/hProcess6"/>
    <dgm:cxn modelId="{D2686596-0584-4CFD-966A-B599BA4BD561}" srcId="{0230D08C-5D1F-49C6-9D5E-9D010C4742BB}" destId="{8FE1A57E-E896-4CBE-B189-9F7C6056F964}" srcOrd="1" destOrd="0" parTransId="{3CE7628C-5027-422C-B1C9-0D60A5D6422D}" sibTransId="{C5DB779B-383C-4496-8A18-2C694EEFA923}"/>
    <dgm:cxn modelId="{C431999F-E114-4F18-81D9-650143928BBA}" type="presOf" srcId="{408CC723-6C26-45D6-946D-75B7454BD063}" destId="{50428901-1857-44F6-873F-9F3BE6AC5C7A}" srcOrd="0" destOrd="0" presId="urn:microsoft.com/office/officeart/2005/8/layout/hProcess6"/>
    <dgm:cxn modelId="{AAC014B0-28A5-42E1-A76D-ED1153D8D008}" srcId="{408CC723-6C26-45D6-946D-75B7454BD063}" destId="{0230D08C-5D1F-49C6-9D5E-9D010C4742BB}" srcOrd="0" destOrd="0" parTransId="{49654BC2-C39A-4796-B056-85DB0C8539A6}" sibTransId="{7772A6EB-0F66-460A-B4D2-54594412229E}"/>
    <dgm:cxn modelId="{018EF2F5-C4BA-4E02-B756-7EE82424A850}" type="presOf" srcId="{EC1C867F-CEBD-43A5-9424-4B978AFBA8DD}" destId="{0F9CABFC-BE68-474E-B62F-1DFD632F9DE1}" srcOrd="0" destOrd="1" presId="urn:microsoft.com/office/officeart/2005/8/layout/hProcess6"/>
    <dgm:cxn modelId="{EC4089F9-8E7A-4C08-A463-F587E04BA49A}" type="presOf" srcId="{38EC68AC-3941-4024-8A9B-C165BBF85A16}" destId="{EDF14ECA-7DC1-4A7D-87A3-638DB5ACC706}" srcOrd="0" destOrd="0" presId="urn:microsoft.com/office/officeart/2005/8/layout/hProcess6"/>
    <dgm:cxn modelId="{BBF8C2D8-2360-456E-9345-0E1E0326F9D9}" type="presParOf" srcId="{50428901-1857-44F6-873F-9F3BE6AC5C7A}" destId="{6F20DF05-20F0-4D92-8494-B1C685FCECF3}" srcOrd="0" destOrd="0" presId="urn:microsoft.com/office/officeart/2005/8/layout/hProcess6"/>
    <dgm:cxn modelId="{CC009C26-7B88-42AF-8B17-D05BE71833D4}" type="presParOf" srcId="{6F20DF05-20F0-4D92-8494-B1C685FCECF3}" destId="{91887866-883A-4182-9682-7BE913FCD54B}" srcOrd="0" destOrd="0" presId="urn:microsoft.com/office/officeart/2005/8/layout/hProcess6"/>
    <dgm:cxn modelId="{7193AEB4-1B7F-4E37-BEE6-25CC1A9B51FA}" type="presParOf" srcId="{6F20DF05-20F0-4D92-8494-B1C685FCECF3}" destId="{EDF14ECA-7DC1-4A7D-87A3-638DB5ACC706}" srcOrd="1" destOrd="0" presId="urn:microsoft.com/office/officeart/2005/8/layout/hProcess6"/>
    <dgm:cxn modelId="{1CACE0ED-6881-49F5-BBC7-5B5B97FC7E83}" type="presParOf" srcId="{6F20DF05-20F0-4D92-8494-B1C685FCECF3}" destId="{9C891B60-1998-4DAD-ADEB-E93CB943C1B3}" srcOrd="2" destOrd="0" presId="urn:microsoft.com/office/officeart/2005/8/layout/hProcess6"/>
    <dgm:cxn modelId="{2B3AFB4B-D38C-4D7F-B5D3-7C1F93C98402}" type="presParOf" srcId="{6F20DF05-20F0-4D92-8494-B1C685FCECF3}" destId="{BE9B7F8F-6F11-403B-A1B7-C6140CEA41C9}" srcOrd="3" destOrd="0" presId="urn:microsoft.com/office/officeart/2005/8/layout/hProcess6"/>
    <dgm:cxn modelId="{670F690F-6BE4-44A7-87E0-17A003EC29D5}" type="presParOf" srcId="{50428901-1857-44F6-873F-9F3BE6AC5C7A}" destId="{2566D6F8-DE5F-4CD6-9F51-92C32CD82028}" srcOrd="1" destOrd="0" presId="urn:microsoft.com/office/officeart/2005/8/layout/hProcess6"/>
    <dgm:cxn modelId="{75CE6789-C308-4BEF-AD0C-916807FC8B3A}" type="presParOf" srcId="{50428901-1857-44F6-873F-9F3BE6AC5C7A}" destId="{882015AD-A15C-473F-86A0-ADCE98732FE5}" srcOrd="2" destOrd="0" presId="urn:microsoft.com/office/officeart/2005/8/layout/hProcess6"/>
    <dgm:cxn modelId="{A5679F67-6078-4F46-A958-82D1D4E6E69F}" type="presParOf" srcId="{882015AD-A15C-473F-86A0-ADCE98732FE5}" destId="{16EBA40B-8C8F-421C-89BC-D097D010B6A0}" srcOrd="0" destOrd="0" presId="urn:microsoft.com/office/officeart/2005/8/layout/hProcess6"/>
    <dgm:cxn modelId="{7948D857-8155-4D43-94EF-45CF8D2732EE}" type="presParOf" srcId="{882015AD-A15C-473F-86A0-ADCE98732FE5}" destId="{0F9CABFC-BE68-474E-B62F-1DFD632F9DE1}" srcOrd="1" destOrd="0" presId="urn:microsoft.com/office/officeart/2005/8/layout/hProcess6"/>
    <dgm:cxn modelId="{8E5AE98A-7ABF-4A9F-AB9B-8307EB17106E}" type="presParOf" srcId="{882015AD-A15C-473F-86A0-ADCE98732FE5}" destId="{DB86791D-6FCD-4ABE-89F5-D883D3F9250F}" srcOrd="2" destOrd="0" presId="urn:microsoft.com/office/officeart/2005/8/layout/hProcess6"/>
    <dgm:cxn modelId="{3CDC8739-A044-40BD-9AA8-E3F7D6C068F8}" type="presParOf" srcId="{882015AD-A15C-473F-86A0-ADCE98732FE5}" destId="{E03D4788-498B-490C-BA6D-E3794153947E}"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BFE4C8-7895-4E78-B808-C157B8B0489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it-IT"/>
        </a:p>
      </dgm:t>
    </dgm:pt>
    <dgm:pt modelId="{01FBFEF9-8C13-4C2B-B80F-F4307600773C}">
      <dgm:prSet phldrT="[Testo]" custT="1"/>
      <dgm:spPr/>
      <dgm:t>
        <a:bodyPr/>
        <a:lstStyle/>
        <a:p>
          <a:r>
            <a:rPr lang="it-IT" sz="2000"/>
            <a:t>Difficoltà nella distinzione tra nane brune e nane rosse. Solo un algoritmo su 4 ci è riuscito</a:t>
          </a:r>
        </a:p>
      </dgm:t>
    </dgm:pt>
    <dgm:pt modelId="{6D8E32A8-10DD-4795-819E-C3CD2D8FB880}" type="parTrans" cxnId="{DF527D66-C258-4AFB-87B8-B52334220038}">
      <dgm:prSet/>
      <dgm:spPr/>
      <dgm:t>
        <a:bodyPr/>
        <a:lstStyle/>
        <a:p>
          <a:endParaRPr lang="it-IT"/>
        </a:p>
      </dgm:t>
    </dgm:pt>
    <dgm:pt modelId="{F48B8A4D-11EA-4F7A-9F02-7BB1532F879A}" type="sibTrans" cxnId="{DF527D66-C258-4AFB-87B8-B52334220038}">
      <dgm:prSet/>
      <dgm:spPr/>
      <dgm:t>
        <a:bodyPr/>
        <a:lstStyle/>
        <a:p>
          <a:endParaRPr lang="it-IT"/>
        </a:p>
      </dgm:t>
    </dgm:pt>
    <dgm:pt modelId="{5C27B7F9-79E9-40C5-806F-F07A729E2891}">
      <dgm:prSet phldrT="[Testo]" custT="1"/>
      <dgm:spPr/>
      <dgm:t>
        <a:bodyPr/>
        <a:lstStyle/>
        <a:p>
          <a:r>
            <a:rPr lang="it-IT" sz="2000"/>
            <a:t>Difficoltà nell’individuare le stelle di sequenza principale in un unico cluster. Nessun algoritmo ci è riuscito </a:t>
          </a:r>
        </a:p>
      </dgm:t>
    </dgm:pt>
    <dgm:pt modelId="{D87F8A2C-3452-4430-9B22-7555845D5A21}" type="parTrans" cxnId="{F94BC98E-0C47-45C5-8188-2B0312F5CF49}">
      <dgm:prSet/>
      <dgm:spPr/>
      <dgm:t>
        <a:bodyPr/>
        <a:lstStyle/>
        <a:p>
          <a:endParaRPr lang="it-IT"/>
        </a:p>
      </dgm:t>
    </dgm:pt>
    <dgm:pt modelId="{5D8ED783-1BC5-408B-A0AF-A504A09FCADE}" type="sibTrans" cxnId="{F94BC98E-0C47-45C5-8188-2B0312F5CF49}">
      <dgm:prSet/>
      <dgm:spPr/>
      <dgm:t>
        <a:bodyPr/>
        <a:lstStyle/>
        <a:p>
          <a:endParaRPr lang="it-IT"/>
        </a:p>
      </dgm:t>
    </dgm:pt>
    <dgm:pt modelId="{005DBE10-2FA1-4E15-B448-4FD9653EDE93}">
      <dgm:prSet phldrT="[Testo]" custT="1"/>
      <dgm:spPr/>
      <dgm:t>
        <a:bodyPr/>
        <a:lstStyle/>
        <a:p>
          <a:r>
            <a:rPr lang="it-IT" sz="2000"/>
            <a:t>Le stelle </a:t>
          </a:r>
          <a:r>
            <a:rPr lang="it-IT" sz="2000" err="1"/>
            <a:t>ipergiganti</a:t>
          </a:r>
          <a:r>
            <a:rPr lang="it-IT" sz="2000"/>
            <a:t> vengono riconosciute da tutti gli algoritmi considerati</a:t>
          </a:r>
        </a:p>
      </dgm:t>
    </dgm:pt>
    <dgm:pt modelId="{D25A617D-8287-4083-BB47-30DFA6821A68}" type="parTrans" cxnId="{3844C84D-0C4A-44A6-BCF9-5DE716B2C33A}">
      <dgm:prSet/>
      <dgm:spPr/>
      <dgm:t>
        <a:bodyPr/>
        <a:lstStyle/>
        <a:p>
          <a:endParaRPr lang="it-IT"/>
        </a:p>
      </dgm:t>
    </dgm:pt>
    <dgm:pt modelId="{D6A070F2-55B1-47FB-8C5F-C7251F10A712}" type="sibTrans" cxnId="{3844C84D-0C4A-44A6-BCF9-5DE716B2C33A}">
      <dgm:prSet/>
      <dgm:spPr/>
      <dgm:t>
        <a:bodyPr/>
        <a:lstStyle/>
        <a:p>
          <a:endParaRPr lang="it-IT"/>
        </a:p>
      </dgm:t>
    </dgm:pt>
    <dgm:pt modelId="{4880FAA7-4604-4C62-A74B-276DC332D666}" type="pres">
      <dgm:prSet presAssocID="{51BFE4C8-7895-4E78-B808-C157B8B04892}" presName="linear" presStyleCnt="0">
        <dgm:presLayoutVars>
          <dgm:dir/>
          <dgm:animLvl val="lvl"/>
          <dgm:resizeHandles val="exact"/>
        </dgm:presLayoutVars>
      </dgm:prSet>
      <dgm:spPr/>
    </dgm:pt>
    <dgm:pt modelId="{3157F3DE-5C40-4A99-AF07-3CB4EE1BBC1F}" type="pres">
      <dgm:prSet presAssocID="{01FBFEF9-8C13-4C2B-B80F-F4307600773C}" presName="parentLin" presStyleCnt="0"/>
      <dgm:spPr/>
    </dgm:pt>
    <dgm:pt modelId="{94FE6575-D2A1-4C1A-A55C-659DC2CE543E}" type="pres">
      <dgm:prSet presAssocID="{01FBFEF9-8C13-4C2B-B80F-F4307600773C}" presName="parentLeftMargin" presStyleLbl="node1" presStyleIdx="0" presStyleCnt="3"/>
      <dgm:spPr/>
    </dgm:pt>
    <dgm:pt modelId="{7167B046-8A97-4618-877A-7CE3C9974F16}" type="pres">
      <dgm:prSet presAssocID="{01FBFEF9-8C13-4C2B-B80F-F4307600773C}" presName="parentText" presStyleLbl="node1" presStyleIdx="0" presStyleCnt="3">
        <dgm:presLayoutVars>
          <dgm:chMax val="0"/>
          <dgm:bulletEnabled val="1"/>
        </dgm:presLayoutVars>
      </dgm:prSet>
      <dgm:spPr/>
    </dgm:pt>
    <dgm:pt modelId="{5AE04FDE-791F-4E0D-BB09-47818C5AD789}" type="pres">
      <dgm:prSet presAssocID="{01FBFEF9-8C13-4C2B-B80F-F4307600773C}" presName="negativeSpace" presStyleCnt="0"/>
      <dgm:spPr/>
    </dgm:pt>
    <dgm:pt modelId="{B5F2CAAD-8840-4718-BE85-E8FAD179EF3C}" type="pres">
      <dgm:prSet presAssocID="{01FBFEF9-8C13-4C2B-B80F-F4307600773C}" presName="childText" presStyleLbl="conFgAcc1" presStyleIdx="0" presStyleCnt="3">
        <dgm:presLayoutVars>
          <dgm:bulletEnabled val="1"/>
        </dgm:presLayoutVars>
      </dgm:prSet>
      <dgm:spPr/>
    </dgm:pt>
    <dgm:pt modelId="{F7EBF183-0288-4610-8ED0-1D66B82EEBFD}" type="pres">
      <dgm:prSet presAssocID="{F48B8A4D-11EA-4F7A-9F02-7BB1532F879A}" presName="spaceBetweenRectangles" presStyleCnt="0"/>
      <dgm:spPr/>
    </dgm:pt>
    <dgm:pt modelId="{0D5659F1-4C4C-4608-AE73-0AA12D84513D}" type="pres">
      <dgm:prSet presAssocID="{5C27B7F9-79E9-40C5-806F-F07A729E2891}" presName="parentLin" presStyleCnt="0"/>
      <dgm:spPr/>
    </dgm:pt>
    <dgm:pt modelId="{8ACB9718-C8D6-4202-B918-025AB0455912}" type="pres">
      <dgm:prSet presAssocID="{5C27B7F9-79E9-40C5-806F-F07A729E2891}" presName="parentLeftMargin" presStyleLbl="node1" presStyleIdx="0" presStyleCnt="3"/>
      <dgm:spPr/>
    </dgm:pt>
    <dgm:pt modelId="{E9BEC897-0D85-4A98-A456-0916382CBC3E}" type="pres">
      <dgm:prSet presAssocID="{5C27B7F9-79E9-40C5-806F-F07A729E2891}" presName="parentText" presStyleLbl="node1" presStyleIdx="1" presStyleCnt="3">
        <dgm:presLayoutVars>
          <dgm:chMax val="0"/>
          <dgm:bulletEnabled val="1"/>
        </dgm:presLayoutVars>
      </dgm:prSet>
      <dgm:spPr/>
    </dgm:pt>
    <dgm:pt modelId="{78AA9E1B-033C-4FF1-A397-ADFA2FF2C941}" type="pres">
      <dgm:prSet presAssocID="{5C27B7F9-79E9-40C5-806F-F07A729E2891}" presName="negativeSpace" presStyleCnt="0"/>
      <dgm:spPr/>
    </dgm:pt>
    <dgm:pt modelId="{00DEDA33-9E69-43A4-B904-8EA515E766A6}" type="pres">
      <dgm:prSet presAssocID="{5C27B7F9-79E9-40C5-806F-F07A729E2891}" presName="childText" presStyleLbl="conFgAcc1" presStyleIdx="1" presStyleCnt="3">
        <dgm:presLayoutVars>
          <dgm:bulletEnabled val="1"/>
        </dgm:presLayoutVars>
      </dgm:prSet>
      <dgm:spPr/>
    </dgm:pt>
    <dgm:pt modelId="{2B0E6CFA-75A8-4FBD-8974-C3D8C644E624}" type="pres">
      <dgm:prSet presAssocID="{5D8ED783-1BC5-408B-A0AF-A504A09FCADE}" presName="spaceBetweenRectangles" presStyleCnt="0"/>
      <dgm:spPr/>
    </dgm:pt>
    <dgm:pt modelId="{DE6CEA9D-27B5-43E5-AB64-0979078163DF}" type="pres">
      <dgm:prSet presAssocID="{005DBE10-2FA1-4E15-B448-4FD9653EDE93}" presName="parentLin" presStyleCnt="0"/>
      <dgm:spPr/>
    </dgm:pt>
    <dgm:pt modelId="{F7549BCC-D165-4BB7-92AF-899B7108D4C5}" type="pres">
      <dgm:prSet presAssocID="{005DBE10-2FA1-4E15-B448-4FD9653EDE93}" presName="parentLeftMargin" presStyleLbl="node1" presStyleIdx="1" presStyleCnt="3"/>
      <dgm:spPr/>
    </dgm:pt>
    <dgm:pt modelId="{435B585C-ACBD-49BA-89DF-3F84BD5E06EC}" type="pres">
      <dgm:prSet presAssocID="{005DBE10-2FA1-4E15-B448-4FD9653EDE93}" presName="parentText" presStyleLbl="node1" presStyleIdx="2" presStyleCnt="3">
        <dgm:presLayoutVars>
          <dgm:chMax val="0"/>
          <dgm:bulletEnabled val="1"/>
        </dgm:presLayoutVars>
      </dgm:prSet>
      <dgm:spPr/>
    </dgm:pt>
    <dgm:pt modelId="{ECB9DEB2-E5C5-4DAA-98DC-94F05F8DEB3E}" type="pres">
      <dgm:prSet presAssocID="{005DBE10-2FA1-4E15-B448-4FD9653EDE93}" presName="negativeSpace" presStyleCnt="0"/>
      <dgm:spPr/>
    </dgm:pt>
    <dgm:pt modelId="{BCE49BA9-9C9D-47D7-B502-C96E1FCCBC91}" type="pres">
      <dgm:prSet presAssocID="{005DBE10-2FA1-4E15-B448-4FD9653EDE93}" presName="childText" presStyleLbl="conFgAcc1" presStyleIdx="2" presStyleCnt="3">
        <dgm:presLayoutVars>
          <dgm:bulletEnabled val="1"/>
        </dgm:presLayoutVars>
      </dgm:prSet>
      <dgm:spPr/>
    </dgm:pt>
  </dgm:ptLst>
  <dgm:cxnLst>
    <dgm:cxn modelId="{A0C88B1F-2CA9-4DC0-9F44-45CAA218CC9D}" type="presOf" srcId="{005DBE10-2FA1-4E15-B448-4FD9653EDE93}" destId="{F7549BCC-D165-4BB7-92AF-899B7108D4C5}" srcOrd="0" destOrd="0" presId="urn:microsoft.com/office/officeart/2005/8/layout/list1"/>
    <dgm:cxn modelId="{8AD3E03E-1DB3-4027-B971-324DCB74F3B2}" type="presOf" srcId="{5C27B7F9-79E9-40C5-806F-F07A729E2891}" destId="{8ACB9718-C8D6-4202-B918-025AB0455912}" srcOrd="0" destOrd="0" presId="urn:microsoft.com/office/officeart/2005/8/layout/list1"/>
    <dgm:cxn modelId="{D97C3E62-89FF-4C07-9861-F354A0E49CC5}" type="presOf" srcId="{01FBFEF9-8C13-4C2B-B80F-F4307600773C}" destId="{94FE6575-D2A1-4C1A-A55C-659DC2CE543E}" srcOrd="0" destOrd="0" presId="urn:microsoft.com/office/officeart/2005/8/layout/list1"/>
    <dgm:cxn modelId="{DF527D66-C258-4AFB-87B8-B52334220038}" srcId="{51BFE4C8-7895-4E78-B808-C157B8B04892}" destId="{01FBFEF9-8C13-4C2B-B80F-F4307600773C}" srcOrd="0" destOrd="0" parTransId="{6D8E32A8-10DD-4795-819E-C3CD2D8FB880}" sibTransId="{F48B8A4D-11EA-4F7A-9F02-7BB1532F879A}"/>
    <dgm:cxn modelId="{5244714C-15A6-4B21-BD61-838093A7421E}" type="presOf" srcId="{51BFE4C8-7895-4E78-B808-C157B8B04892}" destId="{4880FAA7-4604-4C62-A74B-276DC332D666}" srcOrd="0" destOrd="0" presId="urn:microsoft.com/office/officeart/2005/8/layout/list1"/>
    <dgm:cxn modelId="{3844C84D-0C4A-44A6-BCF9-5DE716B2C33A}" srcId="{51BFE4C8-7895-4E78-B808-C157B8B04892}" destId="{005DBE10-2FA1-4E15-B448-4FD9653EDE93}" srcOrd="2" destOrd="0" parTransId="{D25A617D-8287-4083-BB47-30DFA6821A68}" sibTransId="{D6A070F2-55B1-47FB-8C5F-C7251F10A712}"/>
    <dgm:cxn modelId="{E34FF080-E3FB-40A1-84D1-057F8BCD4283}" type="presOf" srcId="{5C27B7F9-79E9-40C5-806F-F07A729E2891}" destId="{E9BEC897-0D85-4A98-A456-0916382CBC3E}" srcOrd="1" destOrd="0" presId="urn:microsoft.com/office/officeart/2005/8/layout/list1"/>
    <dgm:cxn modelId="{F94BC98E-0C47-45C5-8188-2B0312F5CF49}" srcId="{51BFE4C8-7895-4E78-B808-C157B8B04892}" destId="{5C27B7F9-79E9-40C5-806F-F07A729E2891}" srcOrd="1" destOrd="0" parTransId="{D87F8A2C-3452-4430-9B22-7555845D5A21}" sibTransId="{5D8ED783-1BC5-408B-A0AF-A504A09FCADE}"/>
    <dgm:cxn modelId="{C64BF48E-B5AF-424C-B6A9-7DE459E16827}" type="presOf" srcId="{005DBE10-2FA1-4E15-B448-4FD9653EDE93}" destId="{435B585C-ACBD-49BA-89DF-3F84BD5E06EC}" srcOrd="1" destOrd="0" presId="urn:microsoft.com/office/officeart/2005/8/layout/list1"/>
    <dgm:cxn modelId="{5E2F19C3-6661-4D3F-80DB-1E441FF5DD05}" type="presOf" srcId="{01FBFEF9-8C13-4C2B-B80F-F4307600773C}" destId="{7167B046-8A97-4618-877A-7CE3C9974F16}" srcOrd="1" destOrd="0" presId="urn:microsoft.com/office/officeart/2005/8/layout/list1"/>
    <dgm:cxn modelId="{F7F03477-A773-4BDB-9A55-C100EDA75D47}" type="presParOf" srcId="{4880FAA7-4604-4C62-A74B-276DC332D666}" destId="{3157F3DE-5C40-4A99-AF07-3CB4EE1BBC1F}" srcOrd="0" destOrd="0" presId="urn:microsoft.com/office/officeart/2005/8/layout/list1"/>
    <dgm:cxn modelId="{2FC10D7C-F54F-4C65-960F-04175C2584B3}" type="presParOf" srcId="{3157F3DE-5C40-4A99-AF07-3CB4EE1BBC1F}" destId="{94FE6575-D2A1-4C1A-A55C-659DC2CE543E}" srcOrd="0" destOrd="0" presId="urn:microsoft.com/office/officeart/2005/8/layout/list1"/>
    <dgm:cxn modelId="{E110EC07-73F7-47CB-A773-AE8F038517AA}" type="presParOf" srcId="{3157F3DE-5C40-4A99-AF07-3CB4EE1BBC1F}" destId="{7167B046-8A97-4618-877A-7CE3C9974F16}" srcOrd="1" destOrd="0" presId="urn:microsoft.com/office/officeart/2005/8/layout/list1"/>
    <dgm:cxn modelId="{42EE9E21-6F81-4AB3-8841-B877CFD10065}" type="presParOf" srcId="{4880FAA7-4604-4C62-A74B-276DC332D666}" destId="{5AE04FDE-791F-4E0D-BB09-47818C5AD789}" srcOrd="1" destOrd="0" presId="urn:microsoft.com/office/officeart/2005/8/layout/list1"/>
    <dgm:cxn modelId="{A8604057-6E8C-4936-8D7B-9D1109CBBB1C}" type="presParOf" srcId="{4880FAA7-4604-4C62-A74B-276DC332D666}" destId="{B5F2CAAD-8840-4718-BE85-E8FAD179EF3C}" srcOrd="2" destOrd="0" presId="urn:microsoft.com/office/officeart/2005/8/layout/list1"/>
    <dgm:cxn modelId="{5896FACD-9A78-4BFD-B385-1B26CA4AE2F2}" type="presParOf" srcId="{4880FAA7-4604-4C62-A74B-276DC332D666}" destId="{F7EBF183-0288-4610-8ED0-1D66B82EEBFD}" srcOrd="3" destOrd="0" presId="urn:microsoft.com/office/officeart/2005/8/layout/list1"/>
    <dgm:cxn modelId="{76F1ADEB-0326-4988-9A50-064D97EB1FE0}" type="presParOf" srcId="{4880FAA7-4604-4C62-A74B-276DC332D666}" destId="{0D5659F1-4C4C-4608-AE73-0AA12D84513D}" srcOrd="4" destOrd="0" presId="urn:microsoft.com/office/officeart/2005/8/layout/list1"/>
    <dgm:cxn modelId="{9B3BBE2C-7849-4F67-A1E7-2C67C2603620}" type="presParOf" srcId="{0D5659F1-4C4C-4608-AE73-0AA12D84513D}" destId="{8ACB9718-C8D6-4202-B918-025AB0455912}" srcOrd="0" destOrd="0" presId="urn:microsoft.com/office/officeart/2005/8/layout/list1"/>
    <dgm:cxn modelId="{C5DE26A0-D557-4EE7-8109-95208FFFDFA6}" type="presParOf" srcId="{0D5659F1-4C4C-4608-AE73-0AA12D84513D}" destId="{E9BEC897-0D85-4A98-A456-0916382CBC3E}" srcOrd="1" destOrd="0" presId="urn:microsoft.com/office/officeart/2005/8/layout/list1"/>
    <dgm:cxn modelId="{AAD6C0C5-F237-4CB7-9AE7-6DD0FB5E3DCF}" type="presParOf" srcId="{4880FAA7-4604-4C62-A74B-276DC332D666}" destId="{78AA9E1B-033C-4FF1-A397-ADFA2FF2C941}" srcOrd="5" destOrd="0" presId="urn:microsoft.com/office/officeart/2005/8/layout/list1"/>
    <dgm:cxn modelId="{C5163C15-C8E5-424C-89C0-A9B99D0595E9}" type="presParOf" srcId="{4880FAA7-4604-4C62-A74B-276DC332D666}" destId="{00DEDA33-9E69-43A4-B904-8EA515E766A6}" srcOrd="6" destOrd="0" presId="urn:microsoft.com/office/officeart/2005/8/layout/list1"/>
    <dgm:cxn modelId="{FFA1D48C-AD07-45FD-A82B-C473DD150C7F}" type="presParOf" srcId="{4880FAA7-4604-4C62-A74B-276DC332D666}" destId="{2B0E6CFA-75A8-4FBD-8974-C3D8C644E624}" srcOrd="7" destOrd="0" presId="urn:microsoft.com/office/officeart/2005/8/layout/list1"/>
    <dgm:cxn modelId="{9348A85B-44EB-4E0D-954B-50006AB1C74F}" type="presParOf" srcId="{4880FAA7-4604-4C62-A74B-276DC332D666}" destId="{DE6CEA9D-27B5-43E5-AB64-0979078163DF}" srcOrd="8" destOrd="0" presId="urn:microsoft.com/office/officeart/2005/8/layout/list1"/>
    <dgm:cxn modelId="{D5F3CC34-77E7-4A0E-A4B1-CC883443C4A0}" type="presParOf" srcId="{DE6CEA9D-27B5-43E5-AB64-0979078163DF}" destId="{F7549BCC-D165-4BB7-92AF-899B7108D4C5}" srcOrd="0" destOrd="0" presId="urn:microsoft.com/office/officeart/2005/8/layout/list1"/>
    <dgm:cxn modelId="{8F0E8575-1006-423D-B039-3249E085E435}" type="presParOf" srcId="{DE6CEA9D-27B5-43E5-AB64-0979078163DF}" destId="{435B585C-ACBD-49BA-89DF-3F84BD5E06EC}" srcOrd="1" destOrd="0" presId="urn:microsoft.com/office/officeart/2005/8/layout/list1"/>
    <dgm:cxn modelId="{8D39CA52-5152-4892-A73D-EE92671CB00F}" type="presParOf" srcId="{4880FAA7-4604-4C62-A74B-276DC332D666}" destId="{ECB9DEB2-E5C5-4DAA-98DC-94F05F8DEB3E}" srcOrd="9" destOrd="0" presId="urn:microsoft.com/office/officeart/2005/8/layout/list1"/>
    <dgm:cxn modelId="{333F4042-FB39-4FE3-99B8-F785AAC3EC19}" type="presParOf" srcId="{4880FAA7-4604-4C62-A74B-276DC332D666}" destId="{BCE49BA9-9C9D-47D7-B502-C96E1FCCBC9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536727-9726-473B-ADF0-AEED4809259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it-IT"/>
        </a:p>
      </dgm:t>
    </dgm:pt>
    <dgm:pt modelId="{6F3AE10F-1E8C-4807-9008-F11F7ECEE76A}">
      <dgm:prSet phldr="0"/>
      <dgm:spPr/>
      <dgm:t>
        <a:bodyPr/>
        <a:lstStyle/>
        <a:p>
          <a:r>
            <a:rPr lang="it-IT"/>
            <a:t>Random Forest</a:t>
          </a:r>
        </a:p>
      </dgm:t>
    </dgm:pt>
    <dgm:pt modelId="{5806DB80-BE23-46DD-AF03-5F81BC24C1E1}" type="parTrans" cxnId="{1615A4CC-B15B-4B14-9D9F-0AC77C7067C7}">
      <dgm:prSet/>
      <dgm:spPr/>
    </dgm:pt>
    <dgm:pt modelId="{86FBEBB5-E5FC-4BB8-8679-ED49013BFC39}" type="sibTrans" cxnId="{1615A4CC-B15B-4B14-9D9F-0AC77C7067C7}">
      <dgm:prSet/>
      <dgm:spPr/>
    </dgm:pt>
    <dgm:pt modelId="{65DEFAD8-7FB2-4C78-AB73-ADDFE4A956C5}">
      <dgm:prSet phldr="0"/>
      <dgm:spPr/>
      <dgm:t>
        <a:bodyPr/>
        <a:lstStyle/>
        <a:p>
          <a:pPr rtl="0"/>
          <a:r>
            <a:rPr lang="it-IT"/>
            <a:t>Algoritmi </a:t>
          </a:r>
          <a:r>
            <a:rPr lang="it-IT" err="1"/>
            <a:t>Distance</a:t>
          </a:r>
          <a:r>
            <a:rPr lang="it-IT"/>
            <a:t> </a:t>
          </a:r>
          <a:r>
            <a:rPr lang="it-IT" err="1"/>
            <a:t>Based</a:t>
          </a:r>
        </a:p>
      </dgm:t>
    </dgm:pt>
    <dgm:pt modelId="{4E3D5106-CC19-4FB0-8741-07CC1ED2D75F}" type="parTrans" cxnId="{EC4215F5-4AED-4CFD-84C1-731A5DB758E1}">
      <dgm:prSet/>
      <dgm:spPr/>
    </dgm:pt>
    <dgm:pt modelId="{13365D24-4176-4DC4-AEB2-1516DF8FDF2B}" type="sibTrans" cxnId="{EC4215F5-4AED-4CFD-84C1-731A5DB758E1}">
      <dgm:prSet/>
      <dgm:spPr/>
    </dgm:pt>
    <dgm:pt modelId="{0FF837B4-1E75-40EB-9FC3-6C08B48C0B3D}">
      <dgm:prSet phldr="0"/>
      <dgm:spPr/>
      <dgm:t>
        <a:bodyPr/>
        <a:lstStyle/>
        <a:p>
          <a:r>
            <a:rPr lang="it-IT"/>
            <a:t>K-NN</a:t>
          </a:r>
          <a:endParaRPr lang="en-US"/>
        </a:p>
      </dgm:t>
    </dgm:pt>
    <dgm:pt modelId="{56375E1C-BC12-46B9-8ED7-CFA450511FF8}" type="parTrans" cxnId="{D9825D1C-4920-423F-BBFA-E84C19B5613F}">
      <dgm:prSet/>
      <dgm:spPr/>
    </dgm:pt>
    <dgm:pt modelId="{1B27CB61-D9F8-4EA9-946C-E90D4500C68F}" type="sibTrans" cxnId="{D9825D1C-4920-423F-BBFA-E84C19B5613F}">
      <dgm:prSet/>
      <dgm:spPr/>
    </dgm:pt>
    <dgm:pt modelId="{67B1FA98-A091-4B78-BEE8-20B65C7CFD61}">
      <dgm:prSet phldr="0"/>
      <dgm:spPr/>
      <dgm:t>
        <a:bodyPr/>
        <a:lstStyle/>
        <a:p>
          <a:r>
            <a:rPr lang="it-IT"/>
            <a:t>Support Vector Machine</a:t>
          </a:r>
          <a:endParaRPr lang="en-US"/>
        </a:p>
      </dgm:t>
    </dgm:pt>
    <dgm:pt modelId="{B52CF100-3461-4BA1-AA6F-9FEDEEF5DD46}" type="parTrans" cxnId="{10D583E5-7211-45DE-BE38-EB734EE28CD2}">
      <dgm:prSet/>
      <dgm:spPr/>
    </dgm:pt>
    <dgm:pt modelId="{98A50D67-7131-47C0-8A1D-531E7137EB20}" type="sibTrans" cxnId="{10D583E5-7211-45DE-BE38-EB734EE28CD2}">
      <dgm:prSet/>
      <dgm:spPr/>
    </dgm:pt>
    <dgm:pt modelId="{DC1ECB0C-F12E-4AC4-96B2-F920CB60552E}">
      <dgm:prSet phldr="0"/>
      <dgm:spPr/>
      <dgm:t>
        <a:bodyPr/>
        <a:lstStyle/>
        <a:p>
          <a:r>
            <a:rPr lang="it-IT"/>
            <a:t>Lineare</a:t>
          </a:r>
          <a:endParaRPr lang="en-US"/>
        </a:p>
      </dgm:t>
    </dgm:pt>
    <dgm:pt modelId="{BAEDA689-3BFF-4AEB-BAFD-F8E72F25E7F5}" type="parTrans" cxnId="{12631124-7FBF-445A-9B48-89D18749FDFE}">
      <dgm:prSet/>
      <dgm:spPr/>
    </dgm:pt>
    <dgm:pt modelId="{151099C7-18DF-4171-9C9A-D8A604A83256}" type="sibTrans" cxnId="{12631124-7FBF-445A-9B48-89D18749FDFE}">
      <dgm:prSet/>
      <dgm:spPr/>
    </dgm:pt>
    <dgm:pt modelId="{11241625-437C-438F-8D62-461A83B2129F}">
      <dgm:prSet phldr="0"/>
      <dgm:spPr/>
      <dgm:t>
        <a:bodyPr/>
        <a:lstStyle/>
        <a:p>
          <a:r>
            <a:rPr lang="it-IT"/>
            <a:t>Kernel Radiale</a:t>
          </a:r>
          <a:endParaRPr lang="en-US"/>
        </a:p>
      </dgm:t>
    </dgm:pt>
    <dgm:pt modelId="{9D100A39-67D7-448E-A25E-3AC9BA3DFEF1}" type="parTrans" cxnId="{FA5A38E7-D8E4-4E46-939E-FECBE43A6311}">
      <dgm:prSet/>
      <dgm:spPr/>
    </dgm:pt>
    <dgm:pt modelId="{6381B0B7-BDDA-44AD-B73D-C87EF6147472}" type="sibTrans" cxnId="{FA5A38E7-D8E4-4E46-939E-FECBE43A6311}">
      <dgm:prSet/>
      <dgm:spPr/>
    </dgm:pt>
    <dgm:pt modelId="{B101B286-3DD5-4E8F-BA74-4F610DBC813E}">
      <dgm:prSet phldr="0"/>
      <dgm:spPr/>
      <dgm:t>
        <a:bodyPr/>
        <a:lstStyle/>
        <a:p>
          <a:r>
            <a:rPr lang="it-IT"/>
            <a:t>Polinomiale</a:t>
          </a:r>
          <a:endParaRPr lang="en-US"/>
        </a:p>
      </dgm:t>
    </dgm:pt>
    <dgm:pt modelId="{41119464-278C-42E7-99A1-03A49B598A31}" type="parTrans" cxnId="{0D6E6C10-B48E-4C87-816E-BF178B44198D}">
      <dgm:prSet/>
      <dgm:spPr/>
    </dgm:pt>
    <dgm:pt modelId="{99217405-EB47-4B0C-923A-78523B7CD847}" type="sibTrans" cxnId="{0D6E6C10-B48E-4C87-816E-BF178B44198D}">
      <dgm:prSet/>
      <dgm:spPr/>
    </dgm:pt>
    <dgm:pt modelId="{AA9FF3DB-C508-4736-95A0-C4F58035D95A}">
      <dgm:prSet phldr="0"/>
      <dgm:spPr/>
      <dgm:t>
        <a:bodyPr/>
        <a:lstStyle/>
        <a:p>
          <a:r>
            <a:rPr lang="it-IT"/>
            <a:t>Algoritmi Probabilistici </a:t>
          </a:r>
          <a:r>
            <a:rPr lang="it-IT" err="1"/>
            <a:t>Bayesiani</a:t>
          </a:r>
          <a:endParaRPr lang="en-US" err="1"/>
        </a:p>
      </dgm:t>
    </dgm:pt>
    <dgm:pt modelId="{7ADA5287-C259-4F92-A1BB-B6F163429508}" type="parTrans" cxnId="{7AFBB369-2BAE-4F74-91DF-35BF128D633B}">
      <dgm:prSet/>
      <dgm:spPr/>
    </dgm:pt>
    <dgm:pt modelId="{D84FEAA0-9953-4458-B862-E7C92362F1A4}" type="sibTrans" cxnId="{7AFBB369-2BAE-4F74-91DF-35BF128D633B}">
      <dgm:prSet/>
      <dgm:spPr/>
    </dgm:pt>
    <dgm:pt modelId="{688AA896-8334-4179-97E2-4DCBFDF934FD}">
      <dgm:prSet phldr="0"/>
      <dgm:spPr/>
      <dgm:t>
        <a:bodyPr/>
        <a:lstStyle/>
        <a:p>
          <a:r>
            <a:rPr lang="it-IT"/>
            <a:t>LDA</a:t>
          </a:r>
          <a:endParaRPr lang="en-US"/>
        </a:p>
      </dgm:t>
    </dgm:pt>
    <dgm:pt modelId="{9755C585-1D46-4788-9741-9B841D20D186}" type="parTrans" cxnId="{596F05AC-3086-492A-89D4-3FA7BB4C4B5C}">
      <dgm:prSet/>
      <dgm:spPr/>
    </dgm:pt>
    <dgm:pt modelId="{EAAFD632-5279-43A9-91F2-A669EBD12460}" type="sibTrans" cxnId="{596F05AC-3086-492A-89D4-3FA7BB4C4B5C}">
      <dgm:prSet/>
      <dgm:spPr/>
    </dgm:pt>
    <dgm:pt modelId="{07E732FF-5C2B-4861-B324-8865C34C0B5F}">
      <dgm:prSet phldr="0"/>
      <dgm:spPr/>
      <dgm:t>
        <a:bodyPr/>
        <a:lstStyle/>
        <a:p>
          <a:r>
            <a:rPr lang="it-IT"/>
            <a:t>QDA</a:t>
          </a:r>
          <a:endParaRPr lang="en-US"/>
        </a:p>
      </dgm:t>
    </dgm:pt>
    <dgm:pt modelId="{E8222F89-2B0A-4D56-B8EF-195D8546E001}" type="parTrans" cxnId="{342DF15F-FD03-4C4E-ACE4-16B639E430DE}">
      <dgm:prSet/>
      <dgm:spPr/>
    </dgm:pt>
    <dgm:pt modelId="{CA84367C-D458-41DE-B3E2-30DF8447F65F}" type="sibTrans" cxnId="{342DF15F-FD03-4C4E-ACE4-16B639E430DE}">
      <dgm:prSet/>
      <dgm:spPr/>
    </dgm:pt>
    <dgm:pt modelId="{270F9744-9106-46C9-B0E7-3702AB24B728}">
      <dgm:prSet phldr="0"/>
      <dgm:spPr/>
      <dgm:t>
        <a:bodyPr/>
        <a:lstStyle/>
        <a:p>
          <a:r>
            <a:rPr lang="it-IT"/>
            <a:t>Alberi</a:t>
          </a:r>
          <a:endParaRPr lang="en-US"/>
        </a:p>
      </dgm:t>
    </dgm:pt>
    <dgm:pt modelId="{403C0626-320C-418C-A99C-84C28489BA2A}" type="parTrans" cxnId="{072E342D-B273-4B72-8D26-13394C118688}">
      <dgm:prSet/>
      <dgm:spPr/>
    </dgm:pt>
    <dgm:pt modelId="{D8BE5C20-AFF6-487E-A738-AA9F74035FCD}" type="sibTrans" cxnId="{072E342D-B273-4B72-8D26-13394C118688}">
      <dgm:prSet/>
      <dgm:spPr/>
    </dgm:pt>
    <dgm:pt modelId="{BA4285EB-4428-4787-8DC9-1FA6073FE9CC}">
      <dgm:prSet phldr="0"/>
      <dgm:spPr/>
      <dgm:t>
        <a:bodyPr/>
        <a:lstStyle/>
        <a:p>
          <a:r>
            <a:rPr lang="it-IT"/>
            <a:t>Albero di classificazione</a:t>
          </a:r>
          <a:endParaRPr lang="en-US"/>
        </a:p>
      </dgm:t>
    </dgm:pt>
    <dgm:pt modelId="{545F6BCD-C28E-42BD-858F-0357348093DF}" type="parTrans" cxnId="{D02CEF53-5224-42D9-9F90-19BEEC46A70F}">
      <dgm:prSet/>
      <dgm:spPr/>
    </dgm:pt>
    <dgm:pt modelId="{F3AD1326-AFB4-4014-95FD-3F6E345B5224}" type="sibTrans" cxnId="{D02CEF53-5224-42D9-9F90-19BEEC46A70F}">
      <dgm:prSet/>
      <dgm:spPr/>
    </dgm:pt>
    <dgm:pt modelId="{EFD48660-A970-482A-B184-BBE7312E1E1D}" type="pres">
      <dgm:prSet presAssocID="{17536727-9726-473B-ADF0-AEED48092599}" presName="Name0" presStyleCnt="0">
        <dgm:presLayoutVars>
          <dgm:dir/>
          <dgm:animLvl val="lvl"/>
          <dgm:resizeHandles val="exact"/>
        </dgm:presLayoutVars>
      </dgm:prSet>
      <dgm:spPr/>
    </dgm:pt>
    <dgm:pt modelId="{A77090CA-7F77-4B98-9389-1FD612C50725}" type="pres">
      <dgm:prSet presAssocID="{65DEFAD8-7FB2-4C78-AB73-ADDFE4A956C5}" presName="linNode" presStyleCnt="0"/>
      <dgm:spPr/>
    </dgm:pt>
    <dgm:pt modelId="{5FFEFB9E-96F2-4168-95E1-D2CB28C96ABF}" type="pres">
      <dgm:prSet presAssocID="{65DEFAD8-7FB2-4C78-AB73-ADDFE4A956C5}" presName="parentText" presStyleLbl="node1" presStyleIdx="0" presStyleCnt="4">
        <dgm:presLayoutVars>
          <dgm:chMax val="1"/>
          <dgm:bulletEnabled val="1"/>
        </dgm:presLayoutVars>
      </dgm:prSet>
      <dgm:spPr/>
    </dgm:pt>
    <dgm:pt modelId="{98028B9E-6420-4E35-9EFA-AD64C192F6E3}" type="pres">
      <dgm:prSet presAssocID="{65DEFAD8-7FB2-4C78-AB73-ADDFE4A956C5}" presName="descendantText" presStyleLbl="alignAccFollowNode1" presStyleIdx="0" presStyleCnt="4">
        <dgm:presLayoutVars>
          <dgm:bulletEnabled val="1"/>
        </dgm:presLayoutVars>
      </dgm:prSet>
      <dgm:spPr/>
    </dgm:pt>
    <dgm:pt modelId="{7C58DC2C-8137-4998-8ADE-58850C566044}" type="pres">
      <dgm:prSet presAssocID="{13365D24-4176-4DC4-AEB2-1516DF8FDF2B}" presName="sp" presStyleCnt="0"/>
      <dgm:spPr/>
    </dgm:pt>
    <dgm:pt modelId="{DB9A90EF-FA09-41AB-9E0B-4A8BCCC45C8B}" type="pres">
      <dgm:prSet presAssocID="{67B1FA98-A091-4B78-BEE8-20B65C7CFD61}" presName="linNode" presStyleCnt="0"/>
      <dgm:spPr/>
    </dgm:pt>
    <dgm:pt modelId="{F6C00308-FF6A-448C-B34A-3144BA22FDC4}" type="pres">
      <dgm:prSet presAssocID="{67B1FA98-A091-4B78-BEE8-20B65C7CFD61}" presName="parentText" presStyleLbl="node1" presStyleIdx="1" presStyleCnt="4">
        <dgm:presLayoutVars>
          <dgm:chMax val="1"/>
          <dgm:bulletEnabled val="1"/>
        </dgm:presLayoutVars>
      </dgm:prSet>
      <dgm:spPr/>
    </dgm:pt>
    <dgm:pt modelId="{536A5EEC-CA0D-400E-BA1F-665FB7665C12}" type="pres">
      <dgm:prSet presAssocID="{67B1FA98-A091-4B78-BEE8-20B65C7CFD61}" presName="descendantText" presStyleLbl="alignAccFollowNode1" presStyleIdx="1" presStyleCnt="4">
        <dgm:presLayoutVars>
          <dgm:bulletEnabled val="1"/>
        </dgm:presLayoutVars>
      </dgm:prSet>
      <dgm:spPr/>
    </dgm:pt>
    <dgm:pt modelId="{E78DB654-F662-4A0A-A9B4-C0C2E83D2CAF}" type="pres">
      <dgm:prSet presAssocID="{98A50D67-7131-47C0-8A1D-531E7137EB20}" presName="sp" presStyleCnt="0"/>
      <dgm:spPr/>
    </dgm:pt>
    <dgm:pt modelId="{5CDAA24C-0A3D-4709-A5E7-A8DE1691AF5B}" type="pres">
      <dgm:prSet presAssocID="{AA9FF3DB-C508-4736-95A0-C4F58035D95A}" presName="linNode" presStyleCnt="0"/>
      <dgm:spPr/>
    </dgm:pt>
    <dgm:pt modelId="{07181951-40B4-4633-A747-928B702CB83B}" type="pres">
      <dgm:prSet presAssocID="{AA9FF3DB-C508-4736-95A0-C4F58035D95A}" presName="parentText" presStyleLbl="node1" presStyleIdx="2" presStyleCnt="4">
        <dgm:presLayoutVars>
          <dgm:chMax val="1"/>
          <dgm:bulletEnabled val="1"/>
        </dgm:presLayoutVars>
      </dgm:prSet>
      <dgm:spPr/>
    </dgm:pt>
    <dgm:pt modelId="{44AD73BD-8186-4C80-AFAD-CFF28FFF76B3}" type="pres">
      <dgm:prSet presAssocID="{AA9FF3DB-C508-4736-95A0-C4F58035D95A}" presName="descendantText" presStyleLbl="alignAccFollowNode1" presStyleIdx="2" presStyleCnt="4">
        <dgm:presLayoutVars>
          <dgm:bulletEnabled val="1"/>
        </dgm:presLayoutVars>
      </dgm:prSet>
      <dgm:spPr/>
    </dgm:pt>
    <dgm:pt modelId="{8D14EDCE-DC40-42FD-A9BE-2A06D8A726B1}" type="pres">
      <dgm:prSet presAssocID="{D84FEAA0-9953-4458-B862-E7C92362F1A4}" presName="sp" presStyleCnt="0"/>
      <dgm:spPr/>
    </dgm:pt>
    <dgm:pt modelId="{AE521220-1F20-46D8-9D44-5764A0BFA63E}" type="pres">
      <dgm:prSet presAssocID="{270F9744-9106-46C9-B0E7-3702AB24B728}" presName="linNode" presStyleCnt="0"/>
      <dgm:spPr/>
    </dgm:pt>
    <dgm:pt modelId="{F477FD0D-105E-48B4-B3C7-4EDD9EBE14DC}" type="pres">
      <dgm:prSet presAssocID="{270F9744-9106-46C9-B0E7-3702AB24B728}" presName="parentText" presStyleLbl="node1" presStyleIdx="3" presStyleCnt="4">
        <dgm:presLayoutVars>
          <dgm:chMax val="1"/>
          <dgm:bulletEnabled val="1"/>
        </dgm:presLayoutVars>
      </dgm:prSet>
      <dgm:spPr/>
    </dgm:pt>
    <dgm:pt modelId="{EC69B14C-A465-4060-812B-193B45C8C311}" type="pres">
      <dgm:prSet presAssocID="{270F9744-9106-46C9-B0E7-3702AB24B728}" presName="descendantText" presStyleLbl="alignAccFollowNode1" presStyleIdx="3" presStyleCnt="4">
        <dgm:presLayoutVars>
          <dgm:bulletEnabled val="1"/>
        </dgm:presLayoutVars>
      </dgm:prSet>
      <dgm:spPr/>
    </dgm:pt>
  </dgm:ptLst>
  <dgm:cxnLst>
    <dgm:cxn modelId="{DC062A04-2BCE-40E6-A7BA-07AE346C5D60}" type="presOf" srcId="{B101B286-3DD5-4E8F-BA74-4F610DBC813E}" destId="{536A5EEC-CA0D-400E-BA1F-665FB7665C12}" srcOrd="0" destOrd="2" presId="urn:microsoft.com/office/officeart/2005/8/layout/vList5"/>
    <dgm:cxn modelId="{E2E18E04-5C25-4E67-9F81-E48F9EE0A51D}" type="presOf" srcId="{0FF837B4-1E75-40EB-9FC3-6C08B48C0B3D}" destId="{98028B9E-6420-4E35-9EFA-AD64C192F6E3}" srcOrd="0" destOrd="0" presId="urn:microsoft.com/office/officeart/2005/8/layout/vList5"/>
    <dgm:cxn modelId="{0D6E6C10-B48E-4C87-816E-BF178B44198D}" srcId="{67B1FA98-A091-4B78-BEE8-20B65C7CFD61}" destId="{B101B286-3DD5-4E8F-BA74-4F610DBC813E}" srcOrd="2" destOrd="0" parTransId="{41119464-278C-42E7-99A1-03A49B598A31}" sibTransId="{99217405-EB47-4B0C-923A-78523B7CD847}"/>
    <dgm:cxn modelId="{6C947511-B577-449E-BB7D-29AF9CC2B583}" type="presOf" srcId="{11241625-437C-438F-8D62-461A83B2129F}" destId="{536A5EEC-CA0D-400E-BA1F-665FB7665C12}" srcOrd="0" destOrd="1" presId="urn:microsoft.com/office/officeart/2005/8/layout/vList5"/>
    <dgm:cxn modelId="{D9825D1C-4920-423F-BBFA-E84C19B5613F}" srcId="{65DEFAD8-7FB2-4C78-AB73-ADDFE4A956C5}" destId="{0FF837B4-1E75-40EB-9FC3-6C08B48C0B3D}" srcOrd="0" destOrd="0" parTransId="{56375E1C-BC12-46B9-8ED7-CFA450511FF8}" sibTransId="{1B27CB61-D9F8-4EA9-946C-E90D4500C68F}"/>
    <dgm:cxn modelId="{12631124-7FBF-445A-9B48-89D18749FDFE}" srcId="{67B1FA98-A091-4B78-BEE8-20B65C7CFD61}" destId="{DC1ECB0C-F12E-4AC4-96B2-F920CB60552E}" srcOrd="0" destOrd="0" parTransId="{BAEDA689-3BFF-4AEB-BAFD-F8E72F25E7F5}" sibTransId="{151099C7-18DF-4171-9C9A-D8A604A83256}"/>
    <dgm:cxn modelId="{072E342D-B273-4B72-8D26-13394C118688}" srcId="{17536727-9726-473B-ADF0-AEED48092599}" destId="{270F9744-9106-46C9-B0E7-3702AB24B728}" srcOrd="3" destOrd="0" parTransId="{403C0626-320C-418C-A99C-84C28489BA2A}" sibTransId="{D8BE5C20-AFF6-487E-A738-AA9F74035FCD}"/>
    <dgm:cxn modelId="{BBD3DE40-4765-403F-8EE9-C3A297FF20F1}" type="presOf" srcId="{17536727-9726-473B-ADF0-AEED48092599}" destId="{EFD48660-A970-482A-B184-BBE7312E1E1D}" srcOrd="0" destOrd="0" presId="urn:microsoft.com/office/officeart/2005/8/layout/vList5"/>
    <dgm:cxn modelId="{342DF15F-FD03-4C4E-ACE4-16B639E430DE}" srcId="{AA9FF3DB-C508-4736-95A0-C4F58035D95A}" destId="{07E732FF-5C2B-4861-B324-8865C34C0B5F}" srcOrd="1" destOrd="0" parTransId="{E8222F89-2B0A-4D56-B8EF-195D8546E001}" sibTransId="{CA84367C-D458-41DE-B3E2-30DF8447F65F}"/>
    <dgm:cxn modelId="{8A12D165-2178-4B09-B55C-4573AF485CCF}" type="presOf" srcId="{AA9FF3DB-C508-4736-95A0-C4F58035D95A}" destId="{07181951-40B4-4633-A747-928B702CB83B}" srcOrd="0" destOrd="0" presId="urn:microsoft.com/office/officeart/2005/8/layout/vList5"/>
    <dgm:cxn modelId="{7AFBB369-2BAE-4F74-91DF-35BF128D633B}" srcId="{17536727-9726-473B-ADF0-AEED48092599}" destId="{AA9FF3DB-C508-4736-95A0-C4F58035D95A}" srcOrd="2" destOrd="0" parTransId="{7ADA5287-C259-4F92-A1BB-B6F163429508}" sibTransId="{D84FEAA0-9953-4458-B862-E7C92362F1A4}"/>
    <dgm:cxn modelId="{79850A6C-63FB-45EC-993B-DBCCE3E6D11E}" type="presOf" srcId="{DC1ECB0C-F12E-4AC4-96B2-F920CB60552E}" destId="{536A5EEC-CA0D-400E-BA1F-665FB7665C12}" srcOrd="0" destOrd="0" presId="urn:microsoft.com/office/officeart/2005/8/layout/vList5"/>
    <dgm:cxn modelId="{E6EA9B6D-121B-4727-9293-6523564320B9}" type="presOf" srcId="{07E732FF-5C2B-4861-B324-8865C34C0B5F}" destId="{44AD73BD-8186-4C80-AFAD-CFF28FFF76B3}" srcOrd="0" destOrd="1" presId="urn:microsoft.com/office/officeart/2005/8/layout/vList5"/>
    <dgm:cxn modelId="{D02CEF53-5224-42D9-9F90-19BEEC46A70F}" srcId="{270F9744-9106-46C9-B0E7-3702AB24B728}" destId="{BA4285EB-4428-4787-8DC9-1FA6073FE9CC}" srcOrd="0" destOrd="0" parTransId="{545F6BCD-C28E-42BD-858F-0357348093DF}" sibTransId="{F3AD1326-AFB4-4014-95FD-3F6E345B5224}"/>
    <dgm:cxn modelId="{DB64047A-1689-4823-9B0D-2803EC0B9570}" type="presOf" srcId="{6F3AE10F-1E8C-4807-9008-F11F7ECEE76A}" destId="{EC69B14C-A465-4060-812B-193B45C8C311}" srcOrd="0" destOrd="1" presId="urn:microsoft.com/office/officeart/2005/8/layout/vList5"/>
    <dgm:cxn modelId="{1DCABB9B-9852-4756-92FA-7D5E379814F9}" type="presOf" srcId="{270F9744-9106-46C9-B0E7-3702AB24B728}" destId="{F477FD0D-105E-48B4-B3C7-4EDD9EBE14DC}" srcOrd="0" destOrd="0" presId="urn:microsoft.com/office/officeart/2005/8/layout/vList5"/>
    <dgm:cxn modelId="{9DE6B69E-C80D-4E4A-8948-BB71715ADE8B}" type="presOf" srcId="{BA4285EB-4428-4787-8DC9-1FA6073FE9CC}" destId="{EC69B14C-A465-4060-812B-193B45C8C311}" srcOrd="0" destOrd="0" presId="urn:microsoft.com/office/officeart/2005/8/layout/vList5"/>
    <dgm:cxn modelId="{596F05AC-3086-492A-89D4-3FA7BB4C4B5C}" srcId="{AA9FF3DB-C508-4736-95A0-C4F58035D95A}" destId="{688AA896-8334-4179-97E2-4DCBFDF934FD}" srcOrd="0" destOrd="0" parTransId="{9755C585-1D46-4788-9741-9B841D20D186}" sibTransId="{EAAFD632-5279-43A9-91F2-A669EBD12460}"/>
    <dgm:cxn modelId="{34B7E9B9-48C7-4059-AF3A-451793A40BCC}" type="presOf" srcId="{67B1FA98-A091-4B78-BEE8-20B65C7CFD61}" destId="{F6C00308-FF6A-448C-B34A-3144BA22FDC4}" srcOrd="0" destOrd="0" presId="urn:microsoft.com/office/officeart/2005/8/layout/vList5"/>
    <dgm:cxn modelId="{EAEED8BF-FCAB-457F-BE04-9E1DCC652EFF}" type="presOf" srcId="{65DEFAD8-7FB2-4C78-AB73-ADDFE4A956C5}" destId="{5FFEFB9E-96F2-4168-95E1-D2CB28C96ABF}" srcOrd="0" destOrd="0" presId="urn:microsoft.com/office/officeart/2005/8/layout/vList5"/>
    <dgm:cxn modelId="{1615A4CC-B15B-4B14-9D9F-0AC77C7067C7}" srcId="{270F9744-9106-46C9-B0E7-3702AB24B728}" destId="{6F3AE10F-1E8C-4807-9008-F11F7ECEE76A}" srcOrd="1" destOrd="0" parTransId="{5806DB80-BE23-46DD-AF03-5F81BC24C1E1}" sibTransId="{86FBEBB5-E5FC-4BB8-8679-ED49013BFC39}"/>
    <dgm:cxn modelId="{C0930CDD-F6EB-4538-99EC-CB372C068BA8}" type="presOf" srcId="{688AA896-8334-4179-97E2-4DCBFDF934FD}" destId="{44AD73BD-8186-4C80-AFAD-CFF28FFF76B3}" srcOrd="0" destOrd="0" presId="urn:microsoft.com/office/officeart/2005/8/layout/vList5"/>
    <dgm:cxn modelId="{10D583E5-7211-45DE-BE38-EB734EE28CD2}" srcId="{17536727-9726-473B-ADF0-AEED48092599}" destId="{67B1FA98-A091-4B78-BEE8-20B65C7CFD61}" srcOrd="1" destOrd="0" parTransId="{B52CF100-3461-4BA1-AA6F-9FEDEEF5DD46}" sibTransId="{98A50D67-7131-47C0-8A1D-531E7137EB20}"/>
    <dgm:cxn modelId="{FA5A38E7-D8E4-4E46-939E-FECBE43A6311}" srcId="{67B1FA98-A091-4B78-BEE8-20B65C7CFD61}" destId="{11241625-437C-438F-8D62-461A83B2129F}" srcOrd="1" destOrd="0" parTransId="{9D100A39-67D7-448E-A25E-3AC9BA3DFEF1}" sibTransId="{6381B0B7-BDDA-44AD-B73D-C87EF6147472}"/>
    <dgm:cxn modelId="{EC4215F5-4AED-4CFD-84C1-731A5DB758E1}" srcId="{17536727-9726-473B-ADF0-AEED48092599}" destId="{65DEFAD8-7FB2-4C78-AB73-ADDFE4A956C5}" srcOrd="0" destOrd="0" parTransId="{4E3D5106-CC19-4FB0-8741-07CC1ED2D75F}" sibTransId="{13365D24-4176-4DC4-AEB2-1516DF8FDF2B}"/>
    <dgm:cxn modelId="{782BCEA3-CF86-4FC2-90A4-E5750FF546A8}" type="presParOf" srcId="{EFD48660-A970-482A-B184-BBE7312E1E1D}" destId="{A77090CA-7F77-4B98-9389-1FD612C50725}" srcOrd="0" destOrd="0" presId="urn:microsoft.com/office/officeart/2005/8/layout/vList5"/>
    <dgm:cxn modelId="{0BF0522A-C06F-4294-9F0B-B9BB353E1CBA}" type="presParOf" srcId="{A77090CA-7F77-4B98-9389-1FD612C50725}" destId="{5FFEFB9E-96F2-4168-95E1-D2CB28C96ABF}" srcOrd="0" destOrd="0" presId="urn:microsoft.com/office/officeart/2005/8/layout/vList5"/>
    <dgm:cxn modelId="{9F2295F1-8FD2-404E-8B48-215B5FD9A53B}" type="presParOf" srcId="{A77090CA-7F77-4B98-9389-1FD612C50725}" destId="{98028B9E-6420-4E35-9EFA-AD64C192F6E3}" srcOrd="1" destOrd="0" presId="urn:microsoft.com/office/officeart/2005/8/layout/vList5"/>
    <dgm:cxn modelId="{319DEE32-F137-4FEA-BB3F-83B5DFFB9685}" type="presParOf" srcId="{EFD48660-A970-482A-B184-BBE7312E1E1D}" destId="{7C58DC2C-8137-4998-8ADE-58850C566044}" srcOrd="1" destOrd="0" presId="urn:microsoft.com/office/officeart/2005/8/layout/vList5"/>
    <dgm:cxn modelId="{F5DD2110-F338-4F51-BF05-2B85E45135D7}" type="presParOf" srcId="{EFD48660-A970-482A-B184-BBE7312E1E1D}" destId="{DB9A90EF-FA09-41AB-9E0B-4A8BCCC45C8B}" srcOrd="2" destOrd="0" presId="urn:microsoft.com/office/officeart/2005/8/layout/vList5"/>
    <dgm:cxn modelId="{DE7432A2-E852-4F4E-8310-05BB2764CEDA}" type="presParOf" srcId="{DB9A90EF-FA09-41AB-9E0B-4A8BCCC45C8B}" destId="{F6C00308-FF6A-448C-B34A-3144BA22FDC4}" srcOrd="0" destOrd="0" presId="urn:microsoft.com/office/officeart/2005/8/layout/vList5"/>
    <dgm:cxn modelId="{74D88E25-E1B4-4AC9-9D18-7E8FD87D3376}" type="presParOf" srcId="{DB9A90EF-FA09-41AB-9E0B-4A8BCCC45C8B}" destId="{536A5EEC-CA0D-400E-BA1F-665FB7665C12}" srcOrd="1" destOrd="0" presId="urn:microsoft.com/office/officeart/2005/8/layout/vList5"/>
    <dgm:cxn modelId="{51C1B2FA-634A-4BD8-B90D-AAE70680E21F}" type="presParOf" srcId="{EFD48660-A970-482A-B184-BBE7312E1E1D}" destId="{E78DB654-F662-4A0A-A9B4-C0C2E83D2CAF}" srcOrd="3" destOrd="0" presId="urn:microsoft.com/office/officeart/2005/8/layout/vList5"/>
    <dgm:cxn modelId="{25A3FBD1-BF17-48B7-95E2-59C77A8B6C34}" type="presParOf" srcId="{EFD48660-A970-482A-B184-BBE7312E1E1D}" destId="{5CDAA24C-0A3D-4709-A5E7-A8DE1691AF5B}" srcOrd="4" destOrd="0" presId="urn:microsoft.com/office/officeart/2005/8/layout/vList5"/>
    <dgm:cxn modelId="{014503D4-7F90-4428-A982-BFAD4503A34B}" type="presParOf" srcId="{5CDAA24C-0A3D-4709-A5E7-A8DE1691AF5B}" destId="{07181951-40B4-4633-A747-928B702CB83B}" srcOrd="0" destOrd="0" presId="urn:microsoft.com/office/officeart/2005/8/layout/vList5"/>
    <dgm:cxn modelId="{1916CC5E-5BE1-4A04-B955-4C1B51487FA7}" type="presParOf" srcId="{5CDAA24C-0A3D-4709-A5E7-A8DE1691AF5B}" destId="{44AD73BD-8186-4C80-AFAD-CFF28FFF76B3}" srcOrd="1" destOrd="0" presId="urn:microsoft.com/office/officeart/2005/8/layout/vList5"/>
    <dgm:cxn modelId="{C33FE837-8BEA-46A1-8A51-EA706ADFA9AB}" type="presParOf" srcId="{EFD48660-A970-482A-B184-BBE7312E1E1D}" destId="{8D14EDCE-DC40-42FD-A9BE-2A06D8A726B1}" srcOrd="5" destOrd="0" presId="urn:microsoft.com/office/officeart/2005/8/layout/vList5"/>
    <dgm:cxn modelId="{77F8BD95-628A-4E0A-919D-5F579C7749EE}" type="presParOf" srcId="{EFD48660-A970-482A-B184-BBE7312E1E1D}" destId="{AE521220-1F20-46D8-9D44-5764A0BFA63E}" srcOrd="6" destOrd="0" presId="urn:microsoft.com/office/officeart/2005/8/layout/vList5"/>
    <dgm:cxn modelId="{405C4498-DD22-44FB-83D8-2D3B833C5360}" type="presParOf" srcId="{AE521220-1F20-46D8-9D44-5764A0BFA63E}" destId="{F477FD0D-105E-48B4-B3C7-4EDD9EBE14DC}" srcOrd="0" destOrd="0" presId="urn:microsoft.com/office/officeart/2005/8/layout/vList5"/>
    <dgm:cxn modelId="{E1E94968-E4EB-403A-A2D7-070A48644C5C}" type="presParOf" srcId="{AE521220-1F20-46D8-9D44-5764A0BFA63E}" destId="{EC69B14C-A465-4060-812B-193B45C8C31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8825013-B170-46EE-B93D-B07DF40B96E4}" type="doc">
      <dgm:prSet loTypeId="urn:microsoft.com/office/officeart/2005/8/layout/process2" loCatId="process" qsTypeId="urn:microsoft.com/office/officeart/2005/8/quickstyle/simple1" qsCatId="simple" csTypeId="urn:microsoft.com/office/officeart/2005/8/colors/accent1_2" csCatId="accent1" phldr="1"/>
      <dgm:spPr/>
    </dgm:pt>
    <dgm:pt modelId="{53FF9169-2C7A-469D-AFB1-5052D7577B12}">
      <dgm:prSet phldrT="[Testo]" phldr="0"/>
      <dgm:spPr/>
      <dgm:t>
        <a:bodyPr/>
        <a:lstStyle/>
        <a:p>
          <a:r>
            <a:rPr lang="it-IT"/>
            <a:t>Il modello che mediante tale metodo è preferibile stimerà il test set</a:t>
          </a:r>
          <a:endParaRPr lang="en-US"/>
        </a:p>
        <a:p>
          <a:endParaRPr lang="en-US"/>
        </a:p>
      </dgm:t>
    </dgm:pt>
    <dgm:pt modelId="{E5A6E2D2-5A31-4035-B914-7A4FCBD77A70}" type="parTrans" cxnId="{F73C457C-9614-4104-A1C1-54663CF19DB3}">
      <dgm:prSet/>
      <dgm:spPr/>
    </dgm:pt>
    <dgm:pt modelId="{05BE2887-C5D4-445A-8C95-FC81B7F0DF3E}" type="sibTrans" cxnId="{F73C457C-9614-4104-A1C1-54663CF19DB3}">
      <dgm:prSet/>
      <dgm:spPr/>
    </dgm:pt>
    <dgm:pt modelId="{23CAA077-9475-4F4C-9A58-7C6EC2C1361E}">
      <dgm:prSet phldr="0"/>
      <dgm:spPr/>
      <dgm:t>
        <a:bodyPr/>
        <a:lstStyle/>
        <a:p>
          <a:r>
            <a:rPr lang="it-IT"/>
            <a:t>Suddivisione dataset in training set [85% delle osservazioni] e test set [15% restante]</a:t>
          </a:r>
          <a:endParaRPr lang="en-US"/>
        </a:p>
      </dgm:t>
    </dgm:pt>
    <dgm:pt modelId="{166EF34B-F6AD-4131-9DF6-71F0EC169AC6}" type="parTrans" cxnId="{CC60C343-FF65-40BB-B7B2-FDDA0B4E4400}">
      <dgm:prSet/>
      <dgm:spPr/>
    </dgm:pt>
    <dgm:pt modelId="{C324DE77-5127-4536-87B5-695A1C9B19BE}" type="sibTrans" cxnId="{CC60C343-FF65-40BB-B7B2-FDDA0B4E4400}">
      <dgm:prSet/>
      <dgm:spPr/>
      <dgm:t>
        <a:bodyPr/>
        <a:lstStyle/>
        <a:p>
          <a:endParaRPr lang="it-IT"/>
        </a:p>
      </dgm:t>
    </dgm:pt>
    <dgm:pt modelId="{393A6E10-683C-4EB3-9FDC-FECC178F6B41}">
      <dgm:prSet phldr="0"/>
      <dgm:spPr/>
      <dgm:t>
        <a:bodyPr/>
        <a:lstStyle/>
        <a:p>
          <a:r>
            <a:rPr lang="it-IT"/>
            <a:t>Stima e confronto dei modelli mediante accuracy calcolata con Cross Validation leave one out</a:t>
          </a:r>
          <a:endParaRPr lang="en-US"/>
        </a:p>
      </dgm:t>
    </dgm:pt>
    <dgm:pt modelId="{43B3F97F-087E-4B4C-A593-A72179478193}" type="parTrans" cxnId="{6702CEFE-E3BB-43F2-A13F-EBF9F15E36D7}">
      <dgm:prSet/>
      <dgm:spPr/>
    </dgm:pt>
    <dgm:pt modelId="{8C81B6FE-9BCB-42D5-B4C3-7AAC82799D7C}" type="sibTrans" cxnId="{6702CEFE-E3BB-43F2-A13F-EBF9F15E36D7}">
      <dgm:prSet/>
      <dgm:spPr/>
      <dgm:t>
        <a:bodyPr/>
        <a:lstStyle/>
        <a:p>
          <a:endParaRPr lang="it-IT"/>
        </a:p>
      </dgm:t>
    </dgm:pt>
    <dgm:pt modelId="{3ADA8C11-D316-429A-BC46-23B7A2E575D0}" type="pres">
      <dgm:prSet presAssocID="{08825013-B170-46EE-B93D-B07DF40B96E4}" presName="linearFlow" presStyleCnt="0">
        <dgm:presLayoutVars>
          <dgm:resizeHandles val="exact"/>
        </dgm:presLayoutVars>
      </dgm:prSet>
      <dgm:spPr/>
    </dgm:pt>
    <dgm:pt modelId="{391DAC12-7F36-4BF2-96F4-C34A7BA827F1}" type="pres">
      <dgm:prSet presAssocID="{23CAA077-9475-4F4C-9A58-7C6EC2C1361E}" presName="node" presStyleLbl="node1" presStyleIdx="0" presStyleCnt="3">
        <dgm:presLayoutVars>
          <dgm:bulletEnabled val="1"/>
        </dgm:presLayoutVars>
      </dgm:prSet>
      <dgm:spPr/>
    </dgm:pt>
    <dgm:pt modelId="{3F1BA88C-87F9-4585-B54F-7A4FCB904171}" type="pres">
      <dgm:prSet presAssocID="{C324DE77-5127-4536-87B5-695A1C9B19BE}" presName="sibTrans" presStyleLbl="sibTrans2D1" presStyleIdx="0" presStyleCnt="2"/>
      <dgm:spPr/>
    </dgm:pt>
    <dgm:pt modelId="{D878C0ED-6190-4F56-8B9B-C34F2AEC2D64}" type="pres">
      <dgm:prSet presAssocID="{C324DE77-5127-4536-87B5-695A1C9B19BE}" presName="connectorText" presStyleLbl="sibTrans2D1" presStyleIdx="0" presStyleCnt="2"/>
      <dgm:spPr/>
    </dgm:pt>
    <dgm:pt modelId="{300911C0-043C-4220-8E2A-27C1671C7D4D}" type="pres">
      <dgm:prSet presAssocID="{393A6E10-683C-4EB3-9FDC-FECC178F6B41}" presName="node" presStyleLbl="node1" presStyleIdx="1" presStyleCnt="3">
        <dgm:presLayoutVars>
          <dgm:bulletEnabled val="1"/>
        </dgm:presLayoutVars>
      </dgm:prSet>
      <dgm:spPr/>
    </dgm:pt>
    <dgm:pt modelId="{25F6F901-1506-473E-8DEA-5466BFEEFFE9}" type="pres">
      <dgm:prSet presAssocID="{8C81B6FE-9BCB-42D5-B4C3-7AAC82799D7C}" presName="sibTrans" presStyleLbl="sibTrans2D1" presStyleIdx="1" presStyleCnt="2"/>
      <dgm:spPr/>
    </dgm:pt>
    <dgm:pt modelId="{11A0897B-840C-4E8E-837A-7CCC99EDB919}" type="pres">
      <dgm:prSet presAssocID="{8C81B6FE-9BCB-42D5-B4C3-7AAC82799D7C}" presName="connectorText" presStyleLbl="sibTrans2D1" presStyleIdx="1" presStyleCnt="2"/>
      <dgm:spPr/>
    </dgm:pt>
    <dgm:pt modelId="{3FCDDA26-FDCE-46C7-81CA-4C3DABABE0D5}" type="pres">
      <dgm:prSet presAssocID="{53FF9169-2C7A-469D-AFB1-5052D7577B12}" presName="node" presStyleLbl="node1" presStyleIdx="2" presStyleCnt="3">
        <dgm:presLayoutVars>
          <dgm:bulletEnabled val="1"/>
        </dgm:presLayoutVars>
      </dgm:prSet>
      <dgm:spPr/>
    </dgm:pt>
  </dgm:ptLst>
  <dgm:cxnLst>
    <dgm:cxn modelId="{D7C0B91F-7ECE-48CE-A8A8-9E62BE91F783}" type="presOf" srcId="{8C81B6FE-9BCB-42D5-B4C3-7AAC82799D7C}" destId="{11A0897B-840C-4E8E-837A-7CCC99EDB919}" srcOrd="1" destOrd="0" presId="urn:microsoft.com/office/officeart/2005/8/layout/process2"/>
    <dgm:cxn modelId="{FC61A422-5A16-40C2-9FF0-B8F741FEB873}" type="presOf" srcId="{C324DE77-5127-4536-87B5-695A1C9B19BE}" destId="{D878C0ED-6190-4F56-8B9B-C34F2AEC2D64}" srcOrd="1" destOrd="0" presId="urn:microsoft.com/office/officeart/2005/8/layout/process2"/>
    <dgm:cxn modelId="{CC60C343-FF65-40BB-B7B2-FDDA0B4E4400}" srcId="{08825013-B170-46EE-B93D-B07DF40B96E4}" destId="{23CAA077-9475-4F4C-9A58-7C6EC2C1361E}" srcOrd="0" destOrd="0" parTransId="{166EF34B-F6AD-4131-9DF6-71F0EC169AC6}" sibTransId="{C324DE77-5127-4536-87B5-695A1C9B19BE}"/>
    <dgm:cxn modelId="{064E924B-8707-475D-909F-E2276C522716}" type="presOf" srcId="{8C81B6FE-9BCB-42D5-B4C3-7AAC82799D7C}" destId="{25F6F901-1506-473E-8DEA-5466BFEEFFE9}" srcOrd="0" destOrd="0" presId="urn:microsoft.com/office/officeart/2005/8/layout/process2"/>
    <dgm:cxn modelId="{1F76EC70-03EE-4DC9-8015-539FBD6B6364}" type="presOf" srcId="{23CAA077-9475-4F4C-9A58-7C6EC2C1361E}" destId="{391DAC12-7F36-4BF2-96F4-C34A7BA827F1}" srcOrd="0" destOrd="0" presId="urn:microsoft.com/office/officeart/2005/8/layout/process2"/>
    <dgm:cxn modelId="{F73C457C-9614-4104-A1C1-54663CF19DB3}" srcId="{08825013-B170-46EE-B93D-B07DF40B96E4}" destId="{53FF9169-2C7A-469D-AFB1-5052D7577B12}" srcOrd="2" destOrd="0" parTransId="{E5A6E2D2-5A31-4035-B914-7A4FCBD77A70}" sibTransId="{05BE2887-C5D4-445A-8C95-FC81B7F0DF3E}"/>
    <dgm:cxn modelId="{2E178B91-6AFD-41F4-9D37-CE510BAD9BE4}" type="presOf" srcId="{C324DE77-5127-4536-87B5-695A1C9B19BE}" destId="{3F1BA88C-87F9-4585-B54F-7A4FCB904171}" srcOrd="0" destOrd="0" presId="urn:microsoft.com/office/officeart/2005/8/layout/process2"/>
    <dgm:cxn modelId="{4A0CE59C-844B-4425-ACC3-2B43D50982CB}" type="presOf" srcId="{53FF9169-2C7A-469D-AFB1-5052D7577B12}" destId="{3FCDDA26-FDCE-46C7-81CA-4C3DABABE0D5}" srcOrd="0" destOrd="0" presId="urn:microsoft.com/office/officeart/2005/8/layout/process2"/>
    <dgm:cxn modelId="{C1F626AD-2152-46BA-A7A6-580C722978C2}" type="presOf" srcId="{393A6E10-683C-4EB3-9FDC-FECC178F6B41}" destId="{300911C0-043C-4220-8E2A-27C1671C7D4D}" srcOrd="0" destOrd="0" presId="urn:microsoft.com/office/officeart/2005/8/layout/process2"/>
    <dgm:cxn modelId="{38ACD5E4-7716-4F26-B3EA-91B109F32C81}" type="presOf" srcId="{08825013-B170-46EE-B93D-B07DF40B96E4}" destId="{3ADA8C11-D316-429A-BC46-23B7A2E575D0}" srcOrd="0" destOrd="0" presId="urn:microsoft.com/office/officeart/2005/8/layout/process2"/>
    <dgm:cxn modelId="{6702CEFE-E3BB-43F2-A13F-EBF9F15E36D7}" srcId="{08825013-B170-46EE-B93D-B07DF40B96E4}" destId="{393A6E10-683C-4EB3-9FDC-FECC178F6B41}" srcOrd="1" destOrd="0" parTransId="{43B3F97F-087E-4B4C-A593-A72179478193}" sibTransId="{8C81B6FE-9BCB-42D5-B4C3-7AAC82799D7C}"/>
    <dgm:cxn modelId="{FBAF5C57-B66D-44C7-B9C3-4E6828DD80EA}" type="presParOf" srcId="{3ADA8C11-D316-429A-BC46-23B7A2E575D0}" destId="{391DAC12-7F36-4BF2-96F4-C34A7BA827F1}" srcOrd="0" destOrd="0" presId="urn:microsoft.com/office/officeart/2005/8/layout/process2"/>
    <dgm:cxn modelId="{46A3E584-D96C-44DF-9514-FAAD49F9B245}" type="presParOf" srcId="{3ADA8C11-D316-429A-BC46-23B7A2E575D0}" destId="{3F1BA88C-87F9-4585-B54F-7A4FCB904171}" srcOrd="1" destOrd="0" presId="urn:microsoft.com/office/officeart/2005/8/layout/process2"/>
    <dgm:cxn modelId="{FBEF3CD3-CCFE-447E-BBA6-4B8B6CA7F6FB}" type="presParOf" srcId="{3F1BA88C-87F9-4585-B54F-7A4FCB904171}" destId="{D878C0ED-6190-4F56-8B9B-C34F2AEC2D64}" srcOrd="0" destOrd="0" presId="urn:microsoft.com/office/officeart/2005/8/layout/process2"/>
    <dgm:cxn modelId="{B2EB783B-E03B-40CB-905E-B1032FE37EEE}" type="presParOf" srcId="{3ADA8C11-D316-429A-BC46-23B7A2E575D0}" destId="{300911C0-043C-4220-8E2A-27C1671C7D4D}" srcOrd="2" destOrd="0" presId="urn:microsoft.com/office/officeart/2005/8/layout/process2"/>
    <dgm:cxn modelId="{1D5AD648-A17D-4C5B-B977-EC1E64AD3CA5}" type="presParOf" srcId="{3ADA8C11-D316-429A-BC46-23B7A2E575D0}" destId="{25F6F901-1506-473E-8DEA-5466BFEEFFE9}" srcOrd="3" destOrd="0" presId="urn:microsoft.com/office/officeart/2005/8/layout/process2"/>
    <dgm:cxn modelId="{10A81A4B-4037-45B0-9AF0-73BFA72EA5A3}" type="presParOf" srcId="{25F6F901-1506-473E-8DEA-5466BFEEFFE9}" destId="{11A0897B-840C-4E8E-837A-7CCC99EDB919}" srcOrd="0" destOrd="0" presId="urn:microsoft.com/office/officeart/2005/8/layout/process2"/>
    <dgm:cxn modelId="{05DDA3AF-3451-4148-A19B-2A66415EC114}" type="presParOf" srcId="{3ADA8C11-D316-429A-BC46-23B7A2E575D0}" destId="{3FCDDA26-FDCE-46C7-81CA-4C3DABABE0D5}"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DA95B54-022D-4621-9035-47BACF19EEF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it-IT"/>
        </a:p>
      </dgm:t>
    </dgm:pt>
    <dgm:pt modelId="{5CB8A5B2-A2F8-44BB-A1F2-11E37D207D50}">
      <dgm:prSet phldr="0"/>
      <dgm:spPr/>
      <dgm:t>
        <a:bodyPr/>
        <a:lstStyle/>
        <a:p>
          <a:r>
            <a:rPr lang="it-IT" b="0"/>
            <a:t>Degree=2</a:t>
          </a:r>
          <a:endParaRPr lang="it-IT"/>
        </a:p>
      </dgm:t>
    </dgm:pt>
    <dgm:pt modelId="{4F2CDD75-4A4D-47E4-A56E-CF17B6CAFBD1}" type="parTrans" cxnId="{92FB4AAE-84CE-4BB3-AC45-0313161FAB86}">
      <dgm:prSet/>
      <dgm:spPr/>
    </dgm:pt>
    <dgm:pt modelId="{79D08FF1-AA2F-493C-B06E-198F79A5E078}" type="sibTrans" cxnId="{92FB4AAE-84CE-4BB3-AC45-0313161FAB86}">
      <dgm:prSet/>
      <dgm:spPr/>
    </dgm:pt>
    <dgm:pt modelId="{5409C8BB-36DA-4C89-8E0D-59F83F5AD7FC}">
      <dgm:prSet phldr="0"/>
      <dgm:spPr/>
      <dgm:t>
        <a:bodyPr/>
        <a:lstStyle/>
        <a:p>
          <a:pPr rtl="0"/>
          <a:r>
            <a:rPr lang="it-IT" b="0"/>
            <a:t>Lineare</a:t>
          </a:r>
          <a:endParaRPr lang="en-US" b="0"/>
        </a:p>
      </dgm:t>
    </dgm:pt>
    <dgm:pt modelId="{41C5DFAA-7189-4A0B-B60E-8072599D244D}" type="parTrans" cxnId="{432D3C11-8A46-43A9-807F-3015CD174529}">
      <dgm:prSet/>
      <dgm:spPr/>
    </dgm:pt>
    <dgm:pt modelId="{6B855BE1-973A-4C08-B5D5-ED9898C5F278}" type="sibTrans" cxnId="{432D3C11-8A46-43A9-807F-3015CD174529}">
      <dgm:prSet/>
      <dgm:spPr/>
    </dgm:pt>
    <dgm:pt modelId="{8C5C198F-FD80-4F81-A0BE-EB505996E058}">
      <dgm:prSet phldr="0"/>
      <dgm:spPr/>
      <dgm:t>
        <a:bodyPr/>
        <a:lstStyle/>
        <a:p>
          <a:r>
            <a:rPr lang="it-IT" b="0"/>
            <a:t>C= 1.53</a:t>
          </a:r>
          <a:endParaRPr lang="en-US" b="0"/>
        </a:p>
      </dgm:t>
    </dgm:pt>
    <dgm:pt modelId="{34376FE8-F90E-440B-8077-EF54FBC60CE7}" type="parTrans" cxnId="{2188AFEF-3FEF-4C55-A44B-19DDEFBF3C93}">
      <dgm:prSet/>
      <dgm:spPr/>
    </dgm:pt>
    <dgm:pt modelId="{6E3F93FA-74C7-493C-BCB3-401EB802CF9F}" type="sibTrans" cxnId="{2188AFEF-3FEF-4C55-A44B-19DDEFBF3C93}">
      <dgm:prSet/>
      <dgm:spPr/>
    </dgm:pt>
    <dgm:pt modelId="{A46FD21A-66D4-4AAF-82A3-D22BDF4CD0EF}">
      <dgm:prSet phldr="0"/>
      <dgm:spPr/>
      <dgm:t>
        <a:bodyPr/>
        <a:lstStyle/>
        <a:p>
          <a:r>
            <a:rPr lang="it-IT" b="0"/>
            <a:t>Kernel Radiale</a:t>
          </a:r>
          <a:endParaRPr lang="en-US" b="0"/>
        </a:p>
      </dgm:t>
    </dgm:pt>
    <dgm:pt modelId="{44EC9A3F-F50D-4F45-90AE-F165BDB81328}" type="parTrans" cxnId="{6DE8D25E-E163-4D9B-9D80-21928F902D5C}">
      <dgm:prSet/>
      <dgm:spPr/>
    </dgm:pt>
    <dgm:pt modelId="{34870839-B144-41E8-9809-99B05DC1D382}" type="sibTrans" cxnId="{6DE8D25E-E163-4D9B-9D80-21928F902D5C}">
      <dgm:prSet/>
      <dgm:spPr/>
    </dgm:pt>
    <dgm:pt modelId="{3833ACA0-AEF4-441B-837D-73F8261AF997}">
      <dgm:prSet phldr="0"/>
      <dgm:spPr/>
      <dgm:t>
        <a:bodyPr/>
        <a:lstStyle/>
        <a:p>
          <a:r>
            <a:rPr lang="it-IT" b="0"/>
            <a:t>C= 2.26</a:t>
          </a:r>
          <a:endParaRPr lang="en-US" b="0"/>
        </a:p>
      </dgm:t>
    </dgm:pt>
    <dgm:pt modelId="{F49EC241-3859-49EE-9B71-86E426286DD6}" type="parTrans" cxnId="{E0FE7ED9-E7BB-44DD-A950-0E3A059A40C4}">
      <dgm:prSet/>
      <dgm:spPr/>
    </dgm:pt>
    <dgm:pt modelId="{FBF9E706-2ECA-4863-979C-D9493CC008B7}" type="sibTrans" cxnId="{E0FE7ED9-E7BB-44DD-A950-0E3A059A40C4}">
      <dgm:prSet/>
      <dgm:spPr/>
    </dgm:pt>
    <dgm:pt modelId="{EBDD3FC0-6306-4B43-8EE8-F426C0D36CEC}">
      <dgm:prSet phldr="0"/>
      <dgm:spPr/>
      <dgm:t>
        <a:bodyPr/>
        <a:lstStyle/>
        <a:p>
          <a:r>
            <a:rPr lang="it-IT" b="0"/>
            <a:t>γ= 2.17</a:t>
          </a:r>
        </a:p>
      </dgm:t>
    </dgm:pt>
    <dgm:pt modelId="{B1D006C6-F447-4B3B-B68F-647ACFE02D27}" type="parTrans" cxnId="{506E73FE-A46E-407A-8FFB-A3053ED1B1C7}">
      <dgm:prSet/>
      <dgm:spPr/>
    </dgm:pt>
    <dgm:pt modelId="{AB812719-C4FB-4DCA-8C0A-5F1B7B831D94}" type="sibTrans" cxnId="{506E73FE-A46E-407A-8FFB-A3053ED1B1C7}">
      <dgm:prSet/>
      <dgm:spPr/>
    </dgm:pt>
    <dgm:pt modelId="{5E70FA9C-5438-4A21-85F3-5D3AA20EC902}">
      <dgm:prSet phldr="0"/>
      <dgm:spPr/>
      <dgm:t>
        <a:bodyPr/>
        <a:lstStyle/>
        <a:p>
          <a:r>
            <a:rPr lang="it-IT" b="0"/>
            <a:t>Polinomiale</a:t>
          </a:r>
          <a:endParaRPr lang="en-US" b="0"/>
        </a:p>
      </dgm:t>
    </dgm:pt>
    <dgm:pt modelId="{38F8CEA3-3CB4-4CAE-A53D-5FA9DF4B2DDC}" type="parTrans" cxnId="{134D7C39-E057-45A3-AFC9-27E6D7400BA7}">
      <dgm:prSet/>
      <dgm:spPr/>
    </dgm:pt>
    <dgm:pt modelId="{2ACA22CA-74A0-4136-B9A0-1BB3B08D74AA}" type="sibTrans" cxnId="{134D7C39-E057-45A3-AFC9-27E6D7400BA7}">
      <dgm:prSet/>
      <dgm:spPr/>
    </dgm:pt>
    <dgm:pt modelId="{E160CDD3-4231-4B12-8497-4804BAD57B6F}">
      <dgm:prSet phldr="0"/>
      <dgm:spPr/>
      <dgm:t>
        <a:bodyPr/>
        <a:lstStyle/>
        <a:p>
          <a:r>
            <a:rPr lang="it-IT" b="0"/>
            <a:t>C= 1</a:t>
          </a:r>
          <a:endParaRPr lang="en-US" b="0"/>
        </a:p>
      </dgm:t>
    </dgm:pt>
    <dgm:pt modelId="{112C8ADA-A348-4C56-91BE-AF2FA2C4C534}" type="parTrans" cxnId="{7CE3D420-CB33-4A99-B594-CDC4DC8A0CF9}">
      <dgm:prSet/>
      <dgm:spPr/>
    </dgm:pt>
    <dgm:pt modelId="{2F9DA318-A481-4F60-A739-AC753233B1FE}" type="sibTrans" cxnId="{7CE3D420-CB33-4A99-B594-CDC4DC8A0CF9}">
      <dgm:prSet/>
      <dgm:spPr/>
    </dgm:pt>
    <dgm:pt modelId="{632910D1-C82A-4562-BF1D-838757C6E005}">
      <dgm:prSet phldr="0"/>
      <dgm:spPr/>
      <dgm:t>
        <a:bodyPr/>
        <a:lstStyle/>
        <a:p>
          <a:r>
            <a:rPr lang="it-IT" b="0"/>
            <a:t>γ= 0.8</a:t>
          </a:r>
        </a:p>
      </dgm:t>
    </dgm:pt>
    <dgm:pt modelId="{FBA93E63-F851-4CC8-867B-5C1F463719EA}" type="parTrans" cxnId="{ACC3BF43-B82B-440F-8B7A-6BB0DDB9090A}">
      <dgm:prSet/>
      <dgm:spPr/>
    </dgm:pt>
    <dgm:pt modelId="{60CBA5B1-1025-42EA-BF54-00EB1336E364}" type="sibTrans" cxnId="{ACC3BF43-B82B-440F-8B7A-6BB0DDB9090A}">
      <dgm:prSet/>
      <dgm:spPr/>
    </dgm:pt>
    <dgm:pt modelId="{FD1059F6-FD5E-4B96-B502-BA0BA7205E27}" type="pres">
      <dgm:prSet presAssocID="{2DA95B54-022D-4621-9035-47BACF19EEF9}" presName="Name0" presStyleCnt="0">
        <dgm:presLayoutVars>
          <dgm:dir/>
          <dgm:animLvl val="lvl"/>
          <dgm:resizeHandles val="exact"/>
        </dgm:presLayoutVars>
      </dgm:prSet>
      <dgm:spPr/>
    </dgm:pt>
    <dgm:pt modelId="{04894042-9F33-45FE-9C36-12AC763AEE36}" type="pres">
      <dgm:prSet presAssocID="{5409C8BB-36DA-4C89-8E0D-59F83F5AD7FC}" presName="composite" presStyleCnt="0"/>
      <dgm:spPr/>
    </dgm:pt>
    <dgm:pt modelId="{7628E852-0820-464A-BE27-4965B168BB90}" type="pres">
      <dgm:prSet presAssocID="{5409C8BB-36DA-4C89-8E0D-59F83F5AD7FC}" presName="parTx" presStyleLbl="alignNode1" presStyleIdx="0" presStyleCnt="3">
        <dgm:presLayoutVars>
          <dgm:chMax val="0"/>
          <dgm:chPref val="0"/>
          <dgm:bulletEnabled val="1"/>
        </dgm:presLayoutVars>
      </dgm:prSet>
      <dgm:spPr/>
    </dgm:pt>
    <dgm:pt modelId="{979BFC00-25BB-4497-999B-A84495D9A6D7}" type="pres">
      <dgm:prSet presAssocID="{5409C8BB-36DA-4C89-8E0D-59F83F5AD7FC}" presName="desTx" presStyleLbl="alignAccFollowNode1" presStyleIdx="0" presStyleCnt="3">
        <dgm:presLayoutVars>
          <dgm:bulletEnabled val="1"/>
        </dgm:presLayoutVars>
      </dgm:prSet>
      <dgm:spPr/>
    </dgm:pt>
    <dgm:pt modelId="{51EF4179-548C-499C-A3B3-B344C477920C}" type="pres">
      <dgm:prSet presAssocID="{6B855BE1-973A-4C08-B5D5-ED9898C5F278}" presName="space" presStyleCnt="0"/>
      <dgm:spPr/>
    </dgm:pt>
    <dgm:pt modelId="{81B844FC-A8DB-44A8-954B-3F3F01DEB1D1}" type="pres">
      <dgm:prSet presAssocID="{A46FD21A-66D4-4AAF-82A3-D22BDF4CD0EF}" presName="composite" presStyleCnt="0"/>
      <dgm:spPr/>
    </dgm:pt>
    <dgm:pt modelId="{021BA44F-EE9B-407E-B4A5-DF8378DE5209}" type="pres">
      <dgm:prSet presAssocID="{A46FD21A-66D4-4AAF-82A3-D22BDF4CD0EF}" presName="parTx" presStyleLbl="alignNode1" presStyleIdx="1" presStyleCnt="3">
        <dgm:presLayoutVars>
          <dgm:chMax val="0"/>
          <dgm:chPref val="0"/>
          <dgm:bulletEnabled val="1"/>
        </dgm:presLayoutVars>
      </dgm:prSet>
      <dgm:spPr/>
    </dgm:pt>
    <dgm:pt modelId="{012B54A9-FBB3-485D-97F5-EB3BAEC69D7B}" type="pres">
      <dgm:prSet presAssocID="{A46FD21A-66D4-4AAF-82A3-D22BDF4CD0EF}" presName="desTx" presStyleLbl="alignAccFollowNode1" presStyleIdx="1" presStyleCnt="3">
        <dgm:presLayoutVars>
          <dgm:bulletEnabled val="1"/>
        </dgm:presLayoutVars>
      </dgm:prSet>
      <dgm:spPr/>
    </dgm:pt>
    <dgm:pt modelId="{97A78674-4E78-4AB8-B8F4-87A07B5635A9}" type="pres">
      <dgm:prSet presAssocID="{34870839-B144-41E8-9809-99B05DC1D382}" presName="space" presStyleCnt="0"/>
      <dgm:spPr/>
    </dgm:pt>
    <dgm:pt modelId="{03E4ECA9-8D1E-43D5-8E2B-296F0CB6BA65}" type="pres">
      <dgm:prSet presAssocID="{5E70FA9C-5438-4A21-85F3-5D3AA20EC902}" presName="composite" presStyleCnt="0"/>
      <dgm:spPr/>
    </dgm:pt>
    <dgm:pt modelId="{8FE62ADA-0C53-4FE5-83F3-4A103C253D61}" type="pres">
      <dgm:prSet presAssocID="{5E70FA9C-5438-4A21-85F3-5D3AA20EC902}" presName="parTx" presStyleLbl="alignNode1" presStyleIdx="2" presStyleCnt="3">
        <dgm:presLayoutVars>
          <dgm:chMax val="0"/>
          <dgm:chPref val="0"/>
          <dgm:bulletEnabled val="1"/>
        </dgm:presLayoutVars>
      </dgm:prSet>
      <dgm:spPr/>
    </dgm:pt>
    <dgm:pt modelId="{213D0682-FCA7-44AB-8132-E584CE711160}" type="pres">
      <dgm:prSet presAssocID="{5E70FA9C-5438-4A21-85F3-5D3AA20EC902}" presName="desTx" presStyleLbl="alignAccFollowNode1" presStyleIdx="2" presStyleCnt="3">
        <dgm:presLayoutVars>
          <dgm:bulletEnabled val="1"/>
        </dgm:presLayoutVars>
      </dgm:prSet>
      <dgm:spPr/>
    </dgm:pt>
  </dgm:ptLst>
  <dgm:cxnLst>
    <dgm:cxn modelId="{432D3C11-8A46-43A9-807F-3015CD174529}" srcId="{2DA95B54-022D-4621-9035-47BACF19EEF9}" destId="{5409C8BB-36DA-4C89-8E0D-59F83F5AD7FC}" srcOrd="0" destOrd="0" parTransId="{41C5DFAA-7189-4A0B-B60E-8072599D244D}" sibTransId="{6B855BE1-973A-4C08-B5D5-ED9898C5F278}"/>
    <dgm:cxn modelId="{7CE3D420-CB33-4A99-B594-CDC4DC8A0CF9}" srcId="{5E70FA9C-5438-4A21-85F3-5D3AA20EC902}" destId="{E160CDD3-4231-4B12-8497-4804BAD57B6F}" srcOrd="0" destOrd="0" parTransId="{112C8ADA-A348-4C56-91BE-AF2FA2C4C534}" sibTransId="{2F9DA318-A481-4F60-A739-AC753233B1FE}"/>
    <dgm:cxn modelId="{A4646838-EE32-4623-B1E5-C47309F14F31}" type="presOf" srcId="{E160CDD3-4231-4B12-8497-4804BAD57B6F}" destId="{213D0682-FCA7-44AB-8132-E584CE711160}" srcOrd="0" destOrd="0" presId="urn:microsoft.com/office/officeart/2005/8/layout/hList1"/>
    <dgm:cxn modelId="{134D7C39-E057-45A3-AFC9-27E6D7400BA7}" srcId="{2DA95B54-022D-4621-9035-47BACF19EEF9}" destId="{5E70FA9C-5438-4A21-85F3-5D3AA20EC902}" srcOrd="2" destOrd="0" parTransId="{38F8CEA3-3CB4-4CAE-A53D-5FA9DF4B2DDC}" sibTransId="{2ACA22CA-74A0-4136-B9A0-1BB3B08D74AA}"/>
    <dgm:cxn modelId="{6DE8D25E-E163-4D9B-9D80-21928F902D5C}" srcId="{2DA95B54-022D-4621-9035-47BACF19EEF9}" destId="{A46FD21A-66D4-4AAF-82A3-D22BDF4CD0EF}" srcOrd="1" destOrd="0" parTransId="{44EC9A3F-F50D-4F45-90AE-F165BDB81328}" sibTransId="{34870839-B144-41E8-9809-99B05DC1D382}"/>
    <dgm:cxn modelId="{ACC3BF43-B82B-440F-8B7A-6BB0DDB9090A}" srcId="{5E70FA9C-5438-4A21-85F3-5D3AA20EC902}" destId="{632910D1-C82A-4562-BF1D-838757C6E005}" srcOrd="1" destOrd="0" parTransId="{FBA93E63-F851-4CC8-867B-5C1F463719EA}" sibTransId="{60CBA5B1-1025-42EA-BF54-00EB1336E364}"/>
    <dgm:cxn modelId="{1D390270-9D62-4040-8AAB-9913DDBE5DBC}" type="presOf" srcId="{5CB8A5B2-A2F8-44BB-A1F2-11E37D207D50}" destId="{213D0682-FCA7-44AB-8132-E584CE711160}" srcOrd="0" destOrd="2" presId="urn:microsoft.com/office/officeart/2005/8/layout/hList1"/>
    <dgm:cxn modelId="{2C549651-D9A6-4173-97BC-1F75C092082B}" type="presOf" srcId="{5E70FA9C-5438-4A21-85F3-5D3AA20EC902}" destId="{8FE62ADA-0C53-4FE5-83F3-4A103C253D61}" srcOrd="0" destOrd="0" presId="urn:microsoft.com/office/officeart/2005/8/layout/hList1"/>
    <dgm:cxn modelId="{7D7A0681-6E0D-458E-8F68-79E4D9B0DF2A}" type="presOf" srcId="{2DA95B54-022D-4621-9035-47BACF19EEF9}" destId="{FD1059F6-FD5E-4B96-B502-BA0BA7205E27}" srcOrd="0" destOrd="0" presId="urn:microsoft.com/office/officeart/2005/8/layout/hList1"/>
    <dgm:cxn modelId="{366F748C-0805-47CA-AF6A-3B56DACAF42E}" type="presOf" srcId="{5409C8BB-36DA-4C89-8E0D-59F83F5AD7FC}" destId="{7628E852-0820-464A-BE27-4965B168BB90}" srcOrd="0" destOrd="0" presId="urn:microsoft.com/office/officeart/2005/8/layout/hList1"/>
    <dgm:cxn modelId="{98671692-D29B-46F6-8E1A-8C6E196075C2}" type="presOf" srcId="{3833ACA0-AEF4-441B-837D-73F8261AF997}" destId="{012B54A9-FBB3-485D-97F5-EB3BAEC69D7B}" srcOrd="0" destOrd="0" presId="urn:microsoft.com/office/officeart/2005/8/layout/hList1"/>
    <dgm:cxn modelId="{FD558BAC-3C7A-4C19-81F7-C02CC74D91BD}" type="presOf" srcId="{632910D1-C82A-4562-BF1D-838757C6E005}" destId="{213D0682-FCA7-44AB-8132-E584CE711160}" srcOrd="0" destOrd="1" presId="urn:microsoft.com/office/officeart/2005/8/layout/hList1"/>
    <dgm:cxn modelId="{92FB4AAE-84CE-4BB3-AC45-0313161FAB86}" srcId="{5E70FA9C-5438-4A21-85F3-5D3AA20EC902}" destId="{5CB8A5B2-A2F8-44BB-A1F2-11E37D207D50}" srcOrd="2" destOrd="0" parTransId="{4F2CDD75-4A4D-47E4-A56E-CF17B6CAFBD1}" sibTransId="{79D08FF1-AA2F-493C-B06E-198F79A5E078}"/>
    <dgm:cxn modelId="{AD7F36B9-B9BA-407D-A702-443597E39F6A}" type="presOf" srcId="{A46FD21A-66D4-4AAF-82A3-D22BDF4CD0EF}" destId="{021BA44F-EE9B-407E-B4A5-DF8378DE5209}" srcOrd="0" destOrd="0" presId="urn:microsoft.com/office/officeart/2005/8/layout/hList1"/>
    <dgm:cxn modelId="{2B2A7DD3-F217-4DA6-A436-43D8D4253B19}" type="presOf" srcId="{8C5C198F-FD80-4F81-A0BE-EB505996E058}" destId="{979BFC00-25BB-4497-999B-A84495D9A6D7}" srcOrd="0" destOrd="0" presId="urn:microsoft.com/office/officeart/2005/8/layout/hList1"/>
    <dgm:cxn modelId="{E0FE7ED9-E7BB-44DD-A950-0E3A059A40C4}" srcId="{A46FD21A-66D4-4AAF-82A3-D22BDF4CD0EF}" destId="{3833ACA0-AEF4-441B-837D-73F8261AF997}" srcOrd="0" destOrd="0" parTransId="{F49EC241-3859-49EE-9B71-86E426286DD6}" sibTransId="{FBF9E706-2ECA-4863-979C-D9493CC008B7}"/>
    <dgm:cxn modelId="{2188AFEF-3FEF-4C55-A44B-19DDEFBF3C93}" srcId="{5409C8BB-36DA-4C89-8E0D-59F83F5AD7FC}" destId="{8C5C198F-FD80-4F81-A0BE-EB505996E058}" srcOrd="0" destOrd="0" parTransId="{34376FE8-F90E-440B-8077-EF54FBC60CE7}" sibTransId="{6E3F93FA-74C7-493C-BCB3-401EB802CF9F}"/>
    <dgm:cxn modelId="{21C671FE-1CC8-4249-99B7-4B2D282B23FF}" type="presOf" srcId="{EBDD3FC0-6306-4B43-8EE8-F426C0D36CEC}" destId="{012B54A9-FBB3-485D-97F5-EB3BAEC69D7B}" srcOrd="0" destOrd="1" presId="urn:microsoft.com/office/officeart/2005/8/layout/hList1"/>
    <dgm:cxn modelId="{506E73FE-A46E-407A-8FFB-A3053ED1B1C7}" srcId="{A46FD21A-66D4-4AAF-82A3-D22BDF4CD0EF}" destId="{EBDD3FC0-6306-4B43-8EE8-F426C0D36CEC}" srcOrd="1" destOrd="0" parTransId="{B1D006C6-F447-4B3B-B68F-647ACFE02D27}" sibTransId="{AB812719-C4FB-4DCA-8C0A-5F1B7B831D94}"/>
    <dgm:cxn modelId="{DAC0E935-F340-44B2-B024-FEB1D345E7B1}" type="presParOf" srcId="{FD1059F6-FD5E-4B96-B502-BA0BA7205E27}" destId="{04894042-9F33-45FE-9C36-12AC763AEE36}" srcOrd="0" destOrd="0" presId="urn:microsoft.com/office/officeart/2005/8/layout/hList1"/>
    <dgm:cxn modelId="{A14C455B-E4A0-4572-9804-135CFED06B11}" type="presParOf" srcId="{04894042-9F33-45FE-9C36-12AC763AEE36}" destId="{7628E852-0820-464A-BE27-4965B168BB90}" srcOrd="0" destOrd="0" presId="urn:microsoft.com/office/officeart/2005/8/layout/hList1"/>
    <dgm:cxn modelId="{9F0789A4-FA93-4409-BEB4-B6E534173629}" type="presParOf" srcId="{04894042-9F33-45FE-9C36-12AC763AEE36}" destId="{979BFC00-25BB-4497-999B-A84495D9A6D7}" srcOrd="1" destOrd="0" presId="urn:microsoft.com/office/officeart/2005/8/layout/hList1"/>
    <dgm:cxn modelId="{25865FA4-B9F2-47C2-9185-CA078BE756EF}" type="presParOf" srcId="{FD1059F6-FD5E-4B96-B502-BA0BA7205E27}" destId="{51EF4179-548C-499C-A3B3-B344C477920C}" srcOrd="1" destOrd="0" presId="urn:microsoft.com/office/officeart/2005/8/layout/hList1"/>
    <dgm:cxn modelId="{F774D757-AD5D-4FA7-94EC-251D3EA03751}" type="presParOf" srcId="{FD1059F6-FD5E-4B96-B502-BA0BA7205E27}" destId="{81B844FC-A8DB-44A8-954B-3F3F01DEB1D1}" srcOrd="2" destOrd="0" presId="urn:microsoft.com/office/officeart/2005/8/layout/hList1"/>
    <dgm:cxn modelId="{BF1E7867-911A-4424-888B-8ED29BC67F79}" type="presParOf" srcId="{81B844FC-A8DB-44A8-954B-3F3F01DEB1D1}" destId="{021BA44F-EE9B-407E-B4A5-DF8378DE5209}" srcOrd="0" destOrd="0" presId="urn:microsoft.com/office/officeart/2005/8/layout/hList1"/>
    <dgm:cxn modelId="{90AFB67A-1C1E-424B-9044-3C669B41CD97}" type="presParOf" srcId="{81B844FC-A8DB-44A8-954B-3F3F01DEB1D1}" destId="{012B54A9-FBB3-485D-97F5-EB3BAEC69D7B}" srcOrd="1" destOrd="0" presId="urn:microsoft.com/office/officeart/2005/8/layout/hList1"/>
    <dgm:cxn modelId="{E763C0AA-89A6-4065-B5E2-ED2F6A1885D9}" type="presParOf" srcId="{FD1059F6-FD5E-4B96-B502-BA0BA7205E27}" destId="{97A78674-4E78-4AB8-B8F4-87A07B5635A9}" srcOrd="3" destOrd="0" presId="urn:microsoft.com/office/officeart/2005/8/layout/hList1"/>
    <dgm:cxn modelId="{253A835E-2A90-470B-A239-8B33F9031164}" type="presParOf" srcId="{FD1059F6-FD5E-4B96-B502-BA0BA7205E27}" destId="{03E4ECA9-8D1E-43D5-8E2B-296F0CB6BA65}" srcOrd="4" destOrd="0" presId="urn:microsoft.com/office/officeart/2005/8/layout/hList1"/>
    <dgm:cxn modelId="{F1A403CB-CEDF-4AEE-952D-A600F2AC0736}" type="presParOf" srcId="{03E4ECA9-8D1E-43D5-8E2B-296F0CB6BA65}" destId="{8FE62ADA-0C53-4FE5-83F3-4A103C253D61}" srcOrd="0" destOrd="0" presId="urn:microsoft.com/office/officeart/2005/8/layout/hList1"/>
    <dgm:cxn modelId="{E914AA5C-C6BB-432C-B930-0545CE6E341B}" type="presParOf" srcId="{03E4ECA9-8D1E-43D5-8E2B-296F0CB6BA65}" destId="{213D0682-FCA7-44AB-8132-E584CE71116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6DF4D56-CF9B-44DD-8EAD-1363BEC063A3}" type="doc">
      <dgm:prSet loTypeId="urn:microsoft.com/office/officeart/2016/7/layout/BasicTimeline" loCatId="timeline" qsTypeId="urn:microsoft.com/office/officeart/2005/8/quickstyle/simple1" qsCatId="simple" csTypeId="urn:microsoft.com/office/officeart/2005/8/colors/accent1_2" csCatId="accent1" phldr="1"/>
      <dgm:spPr/>
      <dgm:t>
        <a:bodyPr/>
        <a:lstStyle/>
        <a:p>
          <a:endParaRPr lang="it-IT"/>
        </a:p>
      </dgm:t>
    </dgm:pt>
    <dgm:pt modelId="{EB72FD75-529A-4ECC-9058-F8BC32E5B176}">
      <dgm:prSet phldrT="[Testo]" phldr="0"/>
      <dgm:spPr/>
      <dgm:t>
        <a:bodyPr/>
        <a:lstStyle/>
        <a:p>
          <a:pPr>
            <a:defRPr b="1"/>
          </a:pPr>
          <a:r>
            <a:rPr lang="it-IT" dirty="0">
              <a:solidFill>
                <a:srgbClr val="FFFF00"/>
              </a:solidFill>
              <a:latin typeface="Calibri Light" panose="020F0302020204030204"/>
            </a:rPr>
            <a:t>KNN e SVM Lineare</a:t>
          </a:r>
          <a:endParaRPr lang="it-IT" dirty="0">
            <a:solidFill>
              <a:srgbClr val="FFFF00"/>
            </a:solidFill>
          </a:endParaRPr>
        </a:p>
      </dgm:t>
    </dgm:pt>
    <dgm:pt modelId="{63729903-4248-4FB2-BC8B-264EB247B6D9}" type="parTrans" cxnId="{FFAB3427-A849-4765-A6F0-7C6599D6CE38}">
      <dgm:prSet/>
      <dgm:spPr/>
      <dgm:t>
        <a:bodyPr/>
        <a:lstStyle/>
        <a:p>
          <a:endParaRPr lang="it-IT"/>
        </a:p>
      </dgm:t>
    </dgm:pt>
    <dgm:pt modelId="{4D9606B2-D90F-40D5-8E83-3300170DBB5C}" type="sibTrans" cxnId="{FFAB3427-A849-4765-A6F0-7C6599D6CE38}">
      <dgm:prSet/>
      <dgm:spPr/>
      <dgm:t>
        <a:bodyPr/>
        <a:lstStyle/>
        <a:p>
          <a:endParaRPr lang="it-IT"/>
        </a:p>
      </dgm:t>
    </dgm:pt>
    <dgm:pt modelId="{A708F887-8486-4284-A923-1C91F191894B}">
      <dgm:prSet phldrT="[Testo]" phldr="0"/>
      <dgm:spPr/>
      <dgm:t>
        <a:bodyPr/>
        <a:lstStyle/>
        <a:p>
          <a:r>
            <a:rPr lang="it-IT" dirty="0">
              <a:latin typeface="Calibri Light" panose="020F0302020204030204"/>
            </a:rPr>
            <a:t>2 stelle supergiganti classificate erroneamente come sequenza principale </a:t>
          </a:r>
          <a:endParaRPr lang="it-IT" dirty="0"/>
        </a:p>
      </dgm:t>
    </dgm:pt>
    <dgm:pt modelId="{2C9FC190-6236-4745-97CE-B18E4549FFF1}" type="parTrans" cxnId="{4886AFC0-E01C-4187-8DA9-AEFD7FB412BA}">
      <dgm:prSet/>
      <dgm:spPr/>
      <dgm:t>
        <a:bodyPr/>
        <a:lstStyle/>
        <a:p>
          <a:endParaRPr lang="it-IT"/>
        </a:p>
      </dgm:t>
    </dgm:pt>
    <dgm:pt modelId="{B42E2DA7-E053-481E-BFCB-8EB959B6F83F}" type="sibTrans" cxnId="{4886AFC0-E01C-4187-8DA9-AEFD7FB412BA}">
      <dgm:prSet/>
      <dgm:spPr/>
      <dgm:t>
        <a:bodyPr/>
        <a:lstStyle/>
        <a:p>
          <a:endParaRPr lang="it-IT"/>
        </a:p>
      </dgm:t>
    </dgm:pt>
    <dgm:pt modelId="{2C12E60A-BBF0-4E8E-8CBC-21ECC71553E8}">
      <dgm:prSet phldrT="[Testo]" phldr="0"/>
      <dgm:spPr/>
      <dgm:t>
        <a:bodyPr/>
        <a:lstStyle/>
        <a:p>
          <a:pPr>
            <a:defRPr b="1"/>
          </a:pPr>
          <a:r>
            <a:rPr lang="it-IT" dirty="0">
              <a:solidFill>
                <a:srgbClr val="FFFF00"/>
              </a:solidFill>
              <a:latin typeface="Calibri Light" panose="020F0302020204030204"/>
            </a:rPr>
            <a:t>SVM con Kernel Radiale</a:t>
          </a:r>
          <a:endParaRPr lang="it-IT" dirty="0">
            <a:solidFill>
              <a:srgbClr val="FFFF00"/>
            </a:solidFill>
          </a:endParaRPr>
        </a:p>
      </dgm:t>
    </dgm:pt>
    <dgm:pt modelId="{9B0CB561-C06B-4952-9E4C-BB6B4D85FA61}" type="parTrans" cxnId="{D82B9962-A541-4934-B3BC-6C761062CA8C}">
      <dgm:prSet/>
      <dgm:spPr/>
      <dgm:t>
        <a:bodyPr/>
        <a:lstStyle/>
        <a:p>
          <a:endParaRPr lang="it-IT"/>
        </a:p>
      </dgm:t>
    </dgm:pt>
    <dgm:pt modelId="{0C3C4FC5-F000-4604-AC94-49C89235A586}" type="sibTrans" cxnId="{D82B9962-A541-4934-B3BC-6C761062CA8C}">
      <dgm:prSet/>
      <dgm:spPr/>
      <dgm:t>
        <a:bodyPr/>
        <a:lstStyle/>
        <a:p>
          <a:endParaRPr lang="it-IT"/>
        </a:p>
      </dgm:t>
    </dgm:pt>
    <dgm:pt modelId="{1212E91F-573F-4A16-B5F0-615C72E7D8E1}">
      <dgm:prSet phldrT="[Testo]" phldr="0"/>
      <dgm:spPr/>
      <dgm:t>
        <a:bodyPr/>
        <a:lstStyle/>
        <a:p>
          <a:pPr rtl="0">
            <a:defRPr b="1"/>
          </a:pPr>
          <a:r>
            <a:rPr lang="it-IT" b="1" dirty="0">
              <a:solidFill>
                <a:srgbClr val="FFFF00"/>
              </a:solidFill>
              <a:latin typeface="Calibri Light" panose="020F0302020204030204"/>
            </a:rPr>
            <a:t>SVM Polinomiale, Albero e Random Forest</a:t>
          </a:r>
          <a:endParaRPr lang="it-IT" b="1" dirty="0">
            <a:solidFill>
              <a:srgbClr val="FFFF00"/>
            </a:solidFill>
          </a:endParaRPr>
        </a:p>
      </dgm:t>
    </dgm:pt>
    <dgm:pt modelId="{2995190D-5668-4146-80DE-59EA2B167C61}" type="parTrans" cxnId="{C37F69ED-F3DD-428B-B483-227595B92540}">
      <dgm:prSet/>
      <dgm:spPr/>
      <dgm:t>
        <a:bodyPr/>
        <a:lstStyle/>
        <a:p>
          <a:endParaRPr lang="it-IT"/>
        </a:p>
      </dgm:t>
    </dgm:pt>
    <dgm:pt modelId="{93DD36BD-EA75-494A-950B-F9E70F350971}" type="sibTrans" cxnId="{C37F69ED-F3DD-428B-B483-227595B92540}">
      <dgm:prSet/>
      <dgm:spPr/>
      <dgm:t>
        <a:bodyPr/>
        <a:lstStyle/>
        <a:p>
          <a:endParaRPr lang="it-IT"/>
        </a:p>
      </dgm:t>
    </dgm:pt>
    <dgm:pt modelId="{419CBE2A-EA35-4D26-9DAC-B594BD42E7F3}">
      <dgm:prSet phldr="0"/>
      <dgm:spPr/>
      <dgm:t>
        <a:bodyPr/>
        <a:lstStyle/>
        <a:p>
          <a:r>
            <a:rPr lang="it-IT" dirty="0">
              <a:latin typeface="Calibri Light" panose="020F0302020204030204"/>
            </a:rPr>
            <a:t>3 stelle</a:t>
          </a:r>
          <a:r>
            <a:rPr lang="it-IT" dirty="0"/>
            <a:t> supergiganti classificate erroneamente come sequenza principale</a:t>
          </a:r>
          <a:endParaRPr lang="en-US" dirty="0"/>
        </a:p>
      </dgm:t>
    </dgm:pt>
    <dgm:pt modelId="{8AA3336C-AB5E-4942-A096-A741B0567BE3}" type="parTrans" cxnId="{CAD5B11E-5DD6-4395-B6BD-B0B97F7AA7DE}">
      <dgm:prSet/>
      <dgm:spPr/>
    </dgm:pt>
    <dgm:pt modelId="{FE6D6A04-00DE-4679-9F56-9A06CEC4D88D}" type="sibTrans" cxnId="{CAD5B11E-5DD6-4395-B6BD-B0B97F7AA7DE}">
      <dgm:prSet/>
      <dgm:spPr/>
    </dgm:pt>
    <dgm:pt modelId="{90BB67F9-26BB-4DCC-B8FD-B6CB27F00624}">
      <dgm:prSet phldr="0"/>
      <dgm:spPr/>
      <dgm:t>
        <a:bodyPr/>
        <a:lstStyle/>
        <a:p>
          <a:pPr rtl="0"/>
          <a:r>
            <a:rPr lang="it-IT" b="0" dirty="0">
              <a:latin typeface="Calibri Light" panose="020F0302020204030204"/>
            </a:rPr>
            <a:t>Nessun errore</a:t>
          </a:r>
        </a:p>
      </dgm:t>
    </dgm:pt>
    <dgm:pt modelId="{838704BD-729E-4BCB-B595-253E9323925F}" type="parTrans" cxnId="{63BD6639-357A-47A0-AE5F-97BCB24079CE}">
      <dgm:prSet/>
      <dgm:spPr/>
    </dgm:pt>
    <dgm:pt modelId="{7C135FCA-1E71-4607-9582-2921BE9C1840}" type="sibTrans" cxnId="{63BD6639-357A-47A0-AE5F-97BCB24079CE}">
      <dgm:prSet/>
      <dgm:spPr/>
    </dgm:pt>
    <dgm:pt modelId="{50ACF2AE-0273-4980-B6C8-3A151C7A62E5}" type="pres">
      <dgm:prSet presAssocID="{06DF4D56-CF9B-44DD-8EAD-1363BEC063A3}" presName="root" presStyleCnt="0">
        <dgm:presLayoutVars>
          <dgm:chMax/>
          <dgm:chPref/>
          <dgm:animLvl val="lvl"/>
        </dgm:presLayoutVars>
      </dgm:prSet>
      <dgm:spPr/>
    </dgm:pt>
    <dgm:pt modelId="{A7E519C7-4445-4DE9-A4A9-48098C72E959}" type="pres">
      <dgm:prSet presAssocID="{06DF4D56-CF9B-44DD-8EAD-1363BEC063A3}" presName="divider" presStyleLbl="fgAccFollowNode1" presStyleIdx="0" presStyleCnt="1"/>
      <dgm:spPr>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gm:spPr>
    </dgm:pt>
    <dgm:pt modelId="{5EF9C773-9ED0-43AD-8436-3A96889C479C}" type="pres">
      <dgm:prSet presAssocID="{06DF4D56-CF9B-44DD-8EAD-1363BEC063A3}" presName="nodes" presStyleCnt="0">
        <dgm:presLayoutVars>
          <dgm:chMax/>
          <dgm:chPref/>
          <dgm:animLvl val="lvl"/>
        </dgm:presLayoutVars>
      </dgm:prSet>
      <dgm:spPr/>
    </dgm:pt>
    <dgm:pt modelId="{45227B8A-0FC2-48A1-A8CD-FC235ED89E64}" type="pres">
      <dgm:prSet presAssocID="{EB72FD75-529A-4ECC-9058-F8BC32E5B176}" presName="composite" presStyleCnt="0"/>
      <dgm:spPr/>
    </dgm:pt>
    <dgm:pt modelId="{A7D9CC8C-E190-41F4-B8F0-EE6A2491A5C2}" type="pres">
      <dgm:prSet presAssocID="{EB72FD75-529A-4ECC-9058-F8BC32E5B176}" presName="L1TextContainer" presStyleLbl="revTx" presStyleIdx="0" presStyleCnt="3">
        <dgm:presLayoutVars>
          <dgm:chMax val="1"/>
          <dgm:chPref val="1"/>
          <dgm:bulletEnabled val="1"/>
        </dgm:presLayoutVars>
      </dgm:prSet>
      <dgm:spPr/>
    </dgm:pt>
    <dgm:pt modelId="{A116E796-F0DD-4988-B542-EF23C21830B0}" type="pres">
      <dgm:prSet presAssocID="{EB72FD75-529A-4ECC-9058-F8BC32E5B176}" presName="L2TextContainerWrapper" presStyleCnt="0">
        <dgm:presLayoutVars>
          <dgm:chMax val="0"/>
          <dgm:chPref val="0"/>
          <dgm:bulletEnabled val="1"/>
        </dgm:presLayoutVars>
      </dgm:prSet>
      <dgm:spPr/>
    </dgm:pt>
    <dgm:pt modelId="{CEBB7CFE-0593-4394-9E83-CF0E3891C5C8}" type="pres">
      <dgm:prSet presAssocID="{EB72FD75-529A-4ECC-9058-F8BC32E5B176}" presName="L2TextContainer" presStyleLbl="bgAcc1" presStyleIdx="0" presStyleCnt="3"/>
      <dgm:spPr/>
    </dgm:pt>
    <dgm:pt modelId="{295CEA27-4FEF-47A3-9609-DD05E3C1E7B8}" type="pres">
      <dgm:prSet presAssocID="{EB72FD75-529A-4ECC-9058-F8BC32E5B176}" presName="FlexibleEmptyPlaceHolder" presStyleCnt="0"/>
      <dgm:spPr/>
    </dgm:pt>
    <dgm:pt modelId="{7D583739-336B-40A9-B2D2-FB6D4991F3F8}" type="pres">
      <dgm:prSet presAssocID="{EB72FD75-529A-4ECC-9058-F8BC32E5B176}" presName="ConnectLine" presStyleLbl="sibTrans1D1" presStyleIdx="0" presStyleCnt="3"/>
      <dgm:spPr>
        <a:noFill/>
        <a:ln w="6350" cap="flat" cmpd="sng" algn="ctr">
          <a:solidFill>
            <a:schemeClr val="accent1">
              <a:hueOff val="0"/>
              <a:satOff val="0"/>
              <a:lumOff val="0"/>
              <a:alphaOff val="0"/>
            </a:schemeClr>
          </a:solidFill>
          <a:prstDash val="dash"/>
          <a:miter lim="800000"/>
        </a:ln>
        <a:effectLst/>
      </dgm:spPr>
    </dgm:pt>
    <dgm:pt modelId="{75552CBF-D05A-44A7-B016-FB182BCDF34A}" type="pres">
      <dgm:prSet presAssocID="{EB72FD75-529A-4ECC-9058-F8BC32E5B176}" presName="ConnectorPoint" presStyleLbl="alignNode1" presStyleIdx="0" presStyleCnt="3"/>
      <dgm:spPr/>
    </dgm:pt>
    <dgm:pt modelId="{4A326821-1674-445D-B782-E179683C81F3}" type="pres">
      <dgm:prSet presAssocID="{EB72FD75-529A-4ECC-9058-F8BC32E5B176}" presName="EmptyPlaceHolder" presStyleCnt="0"/>
      <dgm:spPr/>
    </dgm:pt>
    <dgm:pt modelId="{F2383A3A-2A07-48DC-AB39-F17A5B5F037A}" type="pres">
      <dgm:prSet presAssocID="{4D9606B2-D90F-40D5-8E83-3300170DBB5C}" presName="spaceBetweenRectangles" presStyleCnt="0"/>
      <dgm:spPr/>
    </dgm:pt>
    <dgm:pt modelId="{628692F8-D098-4363-898C-552AD3C5A64A}" type="pres">
      <dgm:prSet presAssocID="{2C12E60A-BBF0-4E8E-8CBC-21ECC71553E8}" presName="composite" presStyleCnt="0"/>
      <dgm:spPr/>
    </dgm:pt>
    <dgm:pt modelId="{46903646-31D6-4A7E-8646-3D9EBFF7DF90}" type="pres">
      <dgm:prSet presAssocID="{2C12E60A-BBF0-4E8E-8CBC-21ECC71553E8}" presName="L1TextContainer" presStyleLbl="revTx" presStyleIdx="1" presStyleCnt="3">
        <dgm:presLayoutVars>
          <dgm:chMax val="1"/>
          <dgm:chPref val="1"/>
          <dgm:bulletEnabled val="1"/>
        </dgm:presLayoutVars>
      </dgm:prSet>
      <dgm:spPr/>
    </dgm:pt>
    <dgm:pt modelId="{5916666B-824C-4DA9-B506-7892AE018155}" type="pres">
      <dgm:prSet presAssocID="{2C12E60A-BBF0-4E8E-8CBC-21ECC71553E8}" presName="L2TextContainerWrapper" presStyleCnt="0">
        <dgm:presLayoutVars>
          <dgm:chMax val="0"/>
          <dgm:chPref val="0"/>
          <dgm:bulletEnabled val="1"/>
        </dgm:presLayoutVars>
      </dgm:prSet>
      <dgm:spPr/>
    </dgm:pt>
    <dgm:pt modelId="{33E9EA95-3191-4094-A190-D98242DCB26B}" type="pres">
      <dgm:prSet presAssocID="{2C12E60A-BBF0-4E8E-8CBC-21ECC71553E8}" presName="L2TextContainer" presStyleLbl="bgAcc1" presStyleIdx="1" presStyleCnt="3"/>
      <dgm:spPr/>
    </dgm:pt>
    <dgm:pt modelId="{02EB7191-BECD-47EB-8C3C-1523A30980A3}" type="pres">
      <dgm:prSet presAssocID="{2C12E60A-BBF0-4E8E-8CBC-21ECC71553E8}" presName="FlexibleEmptyPlaceHolder" presStyleCnt="0"/>
      <dgm:spPr/>
    </dgm:pt>
    <dgm:pt modelId="{2FC80E7E-A946-40B5-B93F-94A0EBDAEB52}" type="pres">
      <dgm:prSet presAssocID="{2C12E60A-BBF0-4E8E-8CBC-21ECC71553E8}" presName="ConnectLine" presStyleLbl="sibTrans1D1" presStyleIdx="1" presStyleCnt="3"/>
      <dgm:spPr>
        <a:noFill/>
        <a:ln w="6350" cap="flat" cmpd="sng" algn="ctr">
          <a:solidFill>
            <a:schemeClr val="accent1">
              <a:hueOff val="0"/>
              <a:satOff val="0"/>
              <a:lumOff val="0"/>
              <a:alphaOff val="0"/>
            </a:schemeClr>
          </a:solidFill>
          <a:prstDash val="dash"/>
          <a:miter lim="800000"/>
        </a:ln>
        <a:effectLst/>
      </dgm:spPr>
    </dgm:pt>
    <dgm:pt modelId="{8F3AF0CE-AC43-44FC-8C10-20334CC93944}" type="pres">
      <dgm:prSet presAssocID="{2C12E60A-BBF0-4E8E-8CBC-21ECC71553E8}" presName="ConnectorPoint" presStyleLbl="alignNode1" presStyleIdx="1" presStyleCnt="3"/>
      <dgm:spPr/>
    </dgm:pt>
    <dgm:pt modelId="{D982573B-28B5-4D79-A7FB-6D5E347AB861}" type="pres">
      <dgm:prSet presAssocID="{2C12E60A-BBF0-4E8E-8CBC-21ECC71553E8}" presName="EmptyPlaceHolder" presStyleCnt="0"/>
      <dgm:spPr/>
    </dgm:pt>
    <dgm:pt modelId="{06D08443-1093-42D4-93E4-AAB24186BD29}" type="pres">
      <dgm:prSet presAssocID="{0C3C4FC5-F000-4604-AC94-49C89235A586}" presName="spaceBetweenRectangles" presStyleCnt="0"/>
      <dgm:spPr/>
    </dgm:pt>
    <dgm:pt modelId="{73461F61-2419-4D30-80FD-313DBD4FF360}" type="pres">
      <dgm:prSet presAssocID="{1212E91F-573F-4A16-B5F0-615C72E7D8E1}" presName="composite" presStyleCnt="0"/>
      <dgm:spPr/>
    </dgm:pt>
    <dgm:pt modelId="{9778CF5D-A2BB-4993-9D3E-DD557BB27ECD}" type="pres">
      <dgm:prSet presAssocID="{1212E91F-573F-4A16-B5F0-615C72E7D8E1}" presName="L1TextContainer" presStyleLbl="revTx" presStyleIdx="2" presStyleCnt="3">
        <dgm:presLayoutVars>
          <dgm:chMax val="1"/>
          <dgm:chPref val="1"/>
          <dgm:bulletEnabled val="1"/>
        </dgm:presLayoutVars>
      </dgm:prSet>
      <dgm:spPr/>
    </dgm:pt>
    <dgm:pt modelId="{8897AB39-6072-47AD-B3AC-904E5FC9EDD2}" type="pres">
      <dgm:prSet presAssocID="{1212E91F-573F-4A16-B5F0-615C72E7D8E1}" presName="L2TextContainerWrapper" presStyleCnt="0">
        <dgm:presLayoutVars>
          <dgm:chMax val="0"/>
          <dgm:chPref val="0"/>
          <dgm:bulletEnabled val="1"/>
        </dgm:presLayoutVars>
      </dgm:prSet>
      <dgm:spPr/>
    </dgm:pt>
    <dgm:pt modelId="{4BC8ED46-3402-4C10-8450-62E686652224}" type="pres">
      <dgm:prSet presAssocID="{1212E91F-573F-4A16-B5F0-615C72E7D8E1}" presName="L2TextContainer" presStyleLbl="bgAcc1" presStyleIdx="2" presStyleCnt="3"/>
      <dgm:spPr/>
    </dgm:pt>
    <dgm:pt modelId="{8AD5AF62-6FA1-4FCE-94DB-8443AC69CA9B}" type="pres">
      <dgm:prSet presAssocID="{1212E91F-573F-4A16-B5F0-615C72E7D8E1}" presName="FlexibleEmptyPlaceHolder" presStyleCnt="0"/>
      <dgm:spPr/>
    </dgm:pt>
    <dgm:pt modelId="{76C53E13-5EED-44A4-BF3A-E6B703906585}" type="pres">
      <dgm:prSet presAssocID="{1212E91F-573F-4A16-B5F0-615C72E7D8E1}" presName="ConnectLine" presStyleLbl="sibTrans1D1" presStyleIdx="2" presStyleCnt="3"/>
      <dgm:spPr>
        <a:noFill/>
        <a:ln w="6350" cap="flat" cmpd="sng" algn="ctr">
          <a:solidFill>
            <a:schemeClr val="accent1">
              <a:hueOff val="0"/>
              <a:satOff val="0"/>
              <a:lumOff val="0"/>
              <a:alphaOff val="0"/>
            </a:schemeClr>
          </a:solidFill>
          <a:prstDash val="dash"/>
          <a:miter lim="800000"/>
        </a:ln>
        <a:effectLst/>
      </dgm:spPr>
    </dgm:pt>
    <dgm:pt modelId="{70F5F4A2-F842-4117-AB2E-35CDABADF42F}" type="pres">
      <dgm:prSet presAssocID="{1212E91F-573F-4A16-B5F0-615C72E7D8E1}" presName="ConnectorPoint" presStyleLbl="alignNode1" presStyleIdx="2" presStyleCnt="3"/>
      <dgm:spPr/>
    </dgm:pt>
    <dgm:pt modelId="{44AA59CA-C096-44A6-A360-C9A3CA9ED391}" type="pres">
      <dgm:prSet presAssocID="{1212E91F-573F-4A16-B5F0-615C72E7D8E1}" presName="EmptyPlaceHolder" presStyleCnt="0"/>
      <dgm:spPr/>
    </dgm:pt>
  </dgm:ptLst>
  <dgm:cxnLst>
    <dgm:cxn modelId="{0C49BB18-AAA7-4899-B20C-CFA0045046C0}" type="presOf" srcId="{419CBE2A-EA35-4D26-9DAC-B594BD42E7F3}" destId="{33E9EA95-3191-4094-A190-D98242DCB26B}" srcOrd="0" destOrd="0" presId="urn:microsoft.com/office/officeart/2016/7/layout/BasicTimeline"/>
    <dgm:cxn modelId="{CAD5B11E-5DD6-4395-B6BD-B0B97F7AA7DE}" srcId="{2C12E60A-BBF0-4E8E-8CBC-21ECC71553E8}" destId="{419CBE2A-EA35-4D26-9DAC-B594BD42E7F3}" srcOrd="0" destOrd="0" parTransId="{8AA3336C-AB5E-4942-A096-A741B0567BE3}" sibTransId="{FE6D6A04-00DE-4679-9F56-9A06CEC4D88D}"/>
    <dgm:cxn modelId="{FFAB3427-A849-4765-A6F0-7C6599D6CE38}" srcId="{06DF4D56-CF9B-44DD-8EAD-1363BEC063A3}" destId="{EB72FD75-529A-4ECC-9058-F8BC32E5B176}" srcOrd="0" destOrd="0" parTransId="{63729903-4248-4FB2-BC8B-264EB247B6D9}" sibTransId="{4D9606B2-D90F-40D5-8E83-3300170DBB5C}"/>
    <dgm:cxn modelId="{63BD6639-357A-47A0-AE5F-97BCB24079CE}" srcId="{1212E91F-573F-4A16-B5F0-615C72E7D8E1}" destId="{90BB67F9-26BB-4DCC-B8FD-B6CB27F00624}" srcOrd="0" destOrd="0" parTransId="{838704BD-729E-4BCB-B595-253E9323925F}" sibTransId="{7C135FCA-1E71-4607-9582-2921BE9C1840}"/>
    <dgm:cxn modelId="{D82B9962-A541-4934-B3BC-6C761062CA8C}" srcId="{06DF4D56-CF9B-44DD-8EAD-1363BEC063A3}" destId="{2C12E60A-BBF0-4E8E-8CBC-21ECC71553E8}" srcOrd="1" destOrd="0" parTransId="{9B0CB561-C06B-4952-9E4C-BB6B4D85FA61}" sibTransId="{0C3C4FC5-F000-4604-AC94-49C89235A586}"/>
    <dgm:cxn modelId="{BE0B3466-6377-4AD5-BC7F-56515D454A1C}" type="presOf" srcId="{2C12E60A-BBF0-4E8E-8CBC-21ECC71553E8}" destId="{46903646-31D6-4A7E-8646-3D9EBFF7DF90}" srcOrd="0" destOrd="0" presId="urn:microsoft.com/office/officeart/2016/7/layout/BasicTimeline"/>
    <dgm:cxn modelId="{AEC63FB9-B626-427C-B817-3F07FED2F5F0}" type="presOf" srcId="{90BB67F9-26BB-4DCC-B8FD-B6CB27F00624}" destId="{4BC8ED46-3402-4C10-8450-62E686652224}" srcOrd="0" destOrd="0" presId="urn:microsoft.com/office/officeart/2016/7/layout/BasicTimeline"/>
    <dgm:cxn modelId="{58EE30BB-6322-45B3-8134-CD5FC2177055}" type="presOf" srcId="{A708F887-8486-4284-A923-1C91F191894B}" destId="{CEBB7CFE-0593-4394-9E83-CF0E3891C5C8}" srcOrd="0" destOrd="0" presId="urn:microsoft.com/office/officeart/2016/7/layout/BasicTimeline"/>
    <dgm:cxn modelId="{4886AFC0-E01C-4187-8DA9-AEFD7FB412BA}" srcId="{EB72FD75-529A-4ECC-9058-F8BC32E5B176}" destId="{A708F887-8486-4284-A923-1C91F191894B}" srcOrd="0" destOrd="0" parTransId="{2C9FC190-6236-4745-97CE-B18E4549FFF1}" sibTransId="{B42E2DA7-E053-481E-BFCB-8EB959B6F83F}"/>
    <dgm:cxn modelId="{F96720D0-209F-4852-B0AE-9FB9B1A3B1F4}" type="presOf" srcId="{EB72FD75-529A-4ECC-9058-F8BC32E5B176}" destId="{A7D9CC8C-E190-41F4-B8F0-EE6A2491A5C2}" srcOrd="0" destOrd="0" presId="urn:microsoft.com/office/officeart/2016/7/layout/BasicTimeline"/>
    <dgm:cxn modelId="{6FA324D4-53B4-45E7-82AA-D90175469FF2}" type="presOf" srcId="{1212E91F-573F-4A16-B5F0-615C72E7D8E1}" destId="{9778CF5D-A2BB-4993-9D3E-DD557BB27ECD}" srcOrd="0" destOrd="0" presId="urn:microsoft.com/office/officeart/2016/7/layout/BasicTimeline"/>
    <dgm:cxn modelId="{B8065BE7-C79E-4960-8B9D-7230260B0C61}" type="presOf" srcId="{06DF4D56-CF9B-44DD-8EAD-1363BEC063A3}" destId="{50ACF2AE-0273-4980-B6C8-3A151C7A62E5}" srcOrd="0" destOrd="0" presId="urn:microsoft.com/office/officeart/2016/7/layout/BasicTimeline"/>
    <dgm:cxn modelId="{C37F69ED-F3DD-428B-B483-227595B92540}" srcId="{06DF4D56-CF9B-44DD-8EAD-1363BEC063A3}" destId="{1212E91F-573F-4A16-B5F0-615C72E7D8E1}" srcOrd="2" destOrd="0" parTransId="{2995190D-5668-4146-80DE-59EA2B167C61}" sibTransId="{93DD36BD-EA75-494A-950B-F9E70F350971}"/>
    <dgm:cxn modelId="{A65F52A3-1022-457C-9181-A5DD0822ABA3}" type="presParOf" srcId="{50ACF2AE-0273-4980-B6C8-3A151C7A62E5}" destId="{A7E519C7-4445-4DE9-A4A9-48098C72E959}" srcOrd="0" destOrd="0" presId="urn:microsoft.com/office/officeart/2016/7/layout/BasicTimeline"/>
    <dgm:cxn modelId="{664D2EA6-D3CC-4302-8699-FCCB1AD284D6}" type="presParOf" srcId="{50ACF2AE-0273-4980-B6C8-3A151C7A62E5}" destId="{5EF9C773-9ED0-43AD-8436-3A96889C479C}" srcOrd="1" destOrd="0" presId="urn:microsoft.com/office/officeart/2016/7/layout/BasicTimeline"/>
    <dgm:cxn modelId="{8182BB9C-0119-4542-9AB5-257EF2DA8D5B}" type="presParOf" srcId="{5EF9C773-9ED0-43AD-8436-3A96889C479C}" destId="{45227B8A-0FC2-48A1-A8CD-FC235ED89E64}" srcOrd="0" destOrd="0" presId="urn:microsoft.com/office/officeart/2016/7/layout/BasicTimeline"/>
    <dgm:cxn modelId="{D16F166F-3136-45AF-8FFC-1D7CD90C864D}" type="presParOf" srcId="{45227B8A-0FC2-48A1-A8CD-FC235ED89E64}" destId="{A7D9CC8C-E190-41F4-B8F0-EE6A2491A5C2}" srcOrd="0" destOrd="0" presId="urn:microsoft.com/office/officeart/2016/7/layout/BasicTimeline"/>
    <dgm:cxn modelId="{439966CF-C7B2-4D9D-A518-656C7A119A3C}" type="presParOf" srcId="{45227B8A-0FC2-48A1-A8CD-FC235ED89E64}" destId="{A116E796-F0DD-4988-B542-EF23C21830B0}" srcOrd="1" destOrd="0" presId="urn:microsoft.com/office/officeart/2016/7/layout/BasicTimeline"/>
    <dgm:cxn modelId="{FF33053A-21BD-4BB1-A2B6-8B8E5C02EEF0}" type="presParOf" srcId="{A116E796-F0DD-4988-B542-EF23C21830B0}" destId="{CEBB7CFE-0593-4394-9E83-CF0E3891C5C8}" srcOrd="0" destOrd="0" presId="urn:microsoft.com/office/officeart/2016/7/layout/BasicTimeline"/>
    <dgm:cxn modelId="{138A6C66-4955-4DC0-93F3-A4AF205BA1E3}" type="presParOf" srcId="{A116E796-F0DD-4988-B542-EF23C21830B0}" destId="{295CEA27-4FEF-47A3-9609-DD05E3C1E7B8}" srcOrd="1" destOrd="0" presId="urn:microsoft.com/office/officeart/2016/7/layout/BasicTimeline"/>
    <dgm:cxn modelId="{A3F0A5EB-08D0-4F9E-BC0A-EE657FA807E8}" type="presParOf" srcId="{45227B8A-0FC2-48A1-A8CD-FC235ED89E64}" destId="{7D583739-336B-40A9-B2D2-FB6D4991F3F8}" srcOrd="2" destOrd="0" presId="urn:microsoft.com/office/officeart/2016/7/layout/BasicTimeline"/>
    <dgm:cxn modelId="{2494AEBD-4342-4978-A70A-8B5A9BD75273}" type="presParOf" srcId="{45227B8A-0FC2-48A1-A8CD-FC235ED89E64}" destId="{75552CBF-D05A-44A7-B016-FB182BCDF34A}" srcOrd="3" destOrd="0" presId="urn:microsoft.com/office/officeart/2016/7/layout/BasicTimeline"/>
    <dgm:cxn modelId="{F62211C7-9C4D-4E34-97A5-9E63D46268CB}" type="presParOf" srcId="{45227B8A-0FC2-48A1-A8CD-FC235ED89E64}" destId="{4A326821-1674-445D-B782-E179683C81F3}" srcOrd="4" destOrd="0" presId="urn:microsoft.com/office/officeart/2016/7/layout/BasicTimeline"/>
    <dgm:cxn modelId="{EAB2F4E5-0D53-416E-8A7A-29EDA4AC3913}" type="presParOf" srcId="{5EF9C773-9ED0-43AD-8436-3A96889C479C}" destId="{F2383A3A-2A07-48DC-AB39-F17A5B5F037A}" srcOrd="1" destOrd="0" presId="urn:microsoft.com/office/officeart/2016/7/layout/BasicTimeline"/>
    <dgm:cxn modelId="{0E8B1B7D-DC4F-433C-A85B-5CDA4CFE002B}" type="presParOf" srcId="{5EF9C773-9ED0-43AD-8436-3A96889C479C}" destId="{628692F8-D098-4363-898C-552AD3C5A64A}" srcOrd="2" destOrd="0" presId="urn:microsoft.com/office/officeart/2016/7/layout/BasicTimeline"/>
    <dgm:cxn modelId="{972201DE-B9AD-4625-A4E4-F2A944195AF6}" type="presParOf" srcId="{628692F8-D098-4363-898C-552AD3C5A64A}" destId="{46903646-31D6-4A7E-8646-3D9EBFF7DF90}" srcOrd="0" destOrd="0" presId="urn:microsoft.com/office/officeart/2016/7/layout/BasicTimeline"/>
    <dgm:cxn modelId="{1C3B190D-F08C-40CD-87F0-E6D36825D752}" type="presParOf" srcId="{628692F8-D098-4363-898C-552AD3C5A64A}" destId="{5916666B-824C-4DA9-B506-7892AE018155}" srcOrd="1" destOrd="0" presId="urn:microsoft.com/office/officeart/2016/7/layout/BasicTimeline"/>
    <dgm:cxn modelId="{4AA3E78A-B6EC-4479-95E2-1DF739BEC9A9}" type="presParOf" srcId="{5916666B-824C-4DA9-B506-7892AE018155}" destId="{33E9EA95-3191-4094-A190-D98242DCB26B}" srcOrd="0" destOrd="0" presId="urn:microsoft.com/office/officeart/2016/7/layout/BasicTimeline"/>
    <dgm:cxn modelId="{642FC3F6-A241-409F-9EAF-ECD934B1F81F}" type="presParOf" srcId="{5916666B-824C-4DA9-B506-7892AE018155}" destId="{02EB7191-BECD-47EB-8C3C-1523A30980A3}" srcOrd="1" destOrd="0" presId="urn:microsoft.com/office/officeart/2016/7/layout/BasicTimeline"/>
    <dgm:cxn modelId="{CA2F7BEF-41FF-4703-A143-17A905E6CBCC}" type="presParOf" srcId="{628692F8-D098-4363-898C-552AD3C5A64A}" destId="{2FC80E7E-A946-40B5-B93F-94A0EBDAEB52}" srcOrd="2" destOrd="0" presId="urn:microsoft.com/office/officeart/2016/7/layout/BasicTimeline"/>
    <dgm:cxn modelId="{1E4E7449-8845-4136-AAF9-8BBA2053E7E0}" type="presParOf" srcId="{628692F8-D098-4363-898C-552AD3C5A64A}" destId="{8F3AF0CE-AC43-44FC-8C10-20334CC93944}" srcOrd="3" destOrd="0" presId="urn:microsoft.com/office/officeart/2016/7/layout/BasicTimeline"/>
    <dgm:cxn modelId="{5D9B4077-ABE3-4122-B327-911FE936D601}" type="presParOf" srcId="{628692F8-D098-4363-898C-552AD3C5A64A}" destId="{D982573B-28B5-4D79-A7FB-6D5E347AB861}" srcOrd="4" destOrd="0" presId="urn:microsoft.com/office/officeart/2016/7/layout/BasicTimeline"/>
    <dgm:cxn modelId="{68944DAD-4735-46CA-9EBC-CE0C3A737DF4}" type="presParOf" srcId="{5EF9C773-9ED0-43AD-8436-3A96889C479C}" destId="{06D08443-1093-42D4-93E4-AAB24186BD29}" srcOrd="3" destOrd="0" presId="urn:microsoft.com/office/officeart/2016/7/layout/BasicTimeline"/>
    <dgm:cxn modelId="{22F60401-FC9D-4F17-91D5-BDAD21F866D5}" type="presParOf" srcId="{5EF9C773-9ED0-43AD-8436-3A96889C479C}" destId="{73461F61-2419-4D30-80FD-313DBD4FF360}" srcOrd="4" destOrd="0" presId="urn:microsoft.com/office/officeart/2016/7/layout/BasicTimeline"/>
    <dgm:cxn modelId="{5DB14DBF-4326-44D7-AB58-834EA16B9C9C}" type="presParOf" srcId="{73461F61-2419-4D30-80FD-313DBD4FF360}" destId="{9778CF5D-A2BB-4993-9D3E-DD557BB27ECD}" srcOrd="0" destOrd="0" presId="urn:microsoft.com/office/officeart/2016/7/layout/BasicTimeline"/>
    <dgm:cxn modelId="{9E640A4C-B8C1-4C1B-A25B-AA89595483DD}" type="presParOf" srcId="{73461F61-2419-4D30-80FD-313DBD4FF360}" destId="{8897AB39-6072-47AD-B3AC-904E5FC9EDD2}" srcOrd="1" destOrd="0" presId="urn:microsoft.com/office/officeart/2016/7/layout/BasicTimeline"/>
    <dgm:cxn modelId="{5FEC5421-54DB-4094-8D12-4AC1442C3481}" type="presParOf" srcId="{8897AB39-6072-47AD-B3AC-904E5FC9EDD2}" destId="{4BC8ED46-3402-4C10-8450-62E686652224}" srcOrd="0" destOrd="0" presId="urn:microsoft.com/office/officeart/2016/7/layout/BasicTimeline"/>
    <dgm:cxn modelId="{5F0DD537-7A86-42EC-ADA2-212F2BA0506D}" type="presParOf" srcId="{8897AB39-6072-47AD-B3AC-904E5FC9EDD2}" destId="{8AD5AF62-6FA1-4FCE-94DB-8443AC69CA9B}" srcOrd="1" destOrd="0" presId="urn:microsoft.com/office/officeart/2016/7/layout/BasicTimeline"/>
    <dgm:cxn modelId="{857B6BBB-A1C3-45C1-B573-04F71576CB2B}" type="presParOf" srcId="{73461F61-2419-4D30-80FD-313DBD4FF360}" destId="{76C53E13-5EED-44A4-BF3A-E6B703906585}" srcOrd="2" destOrd="0" presId="urn:microsoft.com/office/officeart/2016/7/layout/BasicTimeline"/>
    <dgm:cxn modelId="{3DEF1322-84B2-448F-9DE1-6C26341FFC9C}" type="presParOf" srcId="{73461F61-2419-4D30-80FD-313DBD4FF360}" destId="{70F5F4A2-F842-4117-AB2E-35CDABADF42F}" srcOrd="3" destOrd="0" presId="urn:microsoft.com/office/officeart/2016/7/layout/BasicTimeline"/>
    <dgm:cxn modelId="{35D2F897-E773-4ABE-84E0-217649DA4329}" type="presParOf" srcId="{73461F61-2419-4D30-80FD-313DBD4FF360}" destId="{44AA59CA-C096-44A6-A360-C9A3CA9ED391}"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F14ECA-7DC1-4A7D-87A3-638DB5ACC706}">
      <dsp:nvSpPr>
        <dsp:cNvPr id="0" name=""/>
        <dsp:cNvSpPr/>
      </dsp:nvSpPr>
      <dsp:spPr>
        <a:xfrm>
          <a:off x="2284674" y="0"/>
          <a:ext cx="3323463" cy="2905125"/>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20320" bIns="10160" numCol="1" spcCol="1270" anchor="ctr" anchorCtr="0">
          <a:noAutofit/>
        </a:bodyPr>
        <a:lstStyle/>
        <a:p>
          <a:pPr marL="171450" lvl="1" indent="-171450" algn="l" defTabSz="711200">
            <a:lnSpc>
              <a:spcPct val="90000"/>
            </a:lnSpc>
            <a:spcBef>
              <a:spcPct val="0"/>
            </a:spcBef>
            <a:spcAft>
              <a:spcPct val="15000"/>
            </a:spcAft>
            <a:buChar char="•"/>
          </a:pPr>
          <a:r>
            <a:rPr lang="it-IT" sz="1600" b="1" kern="1200">
              <a:latin typeface="Calibri Light" panose="020F0302020204030204"/>
            </a:rPr>
            <a:t>Multicollinearità</a:t>
          </a:r>
          <a:endParaRPr lang="it-IT" sz="1600" b="1" kern="1200"/>
        </a:p>
        <a:p>
          <a:pPr marL="171450" lvl="1" indent="-171450" algn="l" defTabSz="711200" rtl="0">
            <a:lnSpc>
              <a:spcPct val="90000"/>
            </a:lnSpc>
            <a:spcBef>
              <a:spcPct val="0"/>
            </a:spcBef>
            <a:spcAft>
              <a:spcPct val="15000"/>
            </a:spcAft>
            <a:buChar char="•"/>
          </a:pPr>
          <a:r>
            <a:rPr lang="it-IT" sz="1600" b="1" kern="1200">
              <a:latin typeface="Calibri Light" panose="020F0302020204030204"/>
            </a:rPr>
            <a:t>Diverse unità di misura</a:t>
          </a:r>
          <a:endParaRPr lang="it-IT" sz="1600" b="1" kern="1200"/>
        </a:p>
      </dsp:txBody>
      <dsp:txXfrm>
        <a:off x="3115540" y="435769"/>
        <a:ext cx="1620188" cy="2033587"/>
      </dsp:txXfrm>
    </dsp:sp>
    <dsp:sp modelId="{BE9B7F8F-6F11-403B-A1B7-C6140CEA41C9}">
      <dsp:nvSpPr>
        <dsp:cNvPr id="0" name=""/>
        <dsp:cNvSpPr/>
      </dsp:nvSpPr>
      <dsp:spPr>
        <a:xfrm>
          <a:off x="1453808" y="621696"/>
          <a:ext cx="1661731" cy="16617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it-IT" sz="2500" b="1" kern="1200">
              <a:latin typeface="Calibri Light" panose="020F0302020204030204"/>
            </a:rPr>
            <a:t>Problemi</a:t>
          </a:r>
          <a:endParaRPr lang="it-IT" sz="2500" b="1" kern="1200"/>
        </a:p>
      </dsp:txBody>
      <dsp:txXfrm>
        <a:off x="1697163" y="865051"/>
        <a:ext cx="1175021" cy="1175021"/>
      </dsp:txXfrm>
    </dsp:sp>
    <dsp:sp modelId="{0F9CABFC-BE68-474E-B62F-1DFD632F9DE1}">
      <dsp:nvSpPr>
        <dsp:cNvPr id="0" name=""/>
        <dsp:cNvSpPr/>
      </dsp:nvSpPr>
      <dsp:spPr>
        <a:xfrm>
          <a:off x="6719403" y="0"/>
          <a:ext cx="3323463" cy="2905125"/>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20320" bIns="10160" numCol="1" spcCol="1270" anchor="ctr" anchorCtr="0">
          <a:noAutofit/>
        </a:bodyPr>
        <a:lstStyle/>
        <a:p>
          <a:pPr marL="171450" lvl="1" indent="-171450" algn="l" defTabSz="711200" rtl="0">
            <a:lnSpc>
              <a:spcPct val="90000"/>
            </a:lnSpc>
            <a:spcBef>
              <a:spcPct val="0"/>
            </a:spcBef>
            <a:spcAft>
              <a:spcPct val="15000"/>
            </a:spcAft>
            <a:buChar char="•"/>
          </a:pPr>
          <a:r>
            <a:rPr lang="it-IT" sz="1600" b="1" kern="1200">
              <a:latin typeface="Calibri Light" panose="020F0302020204030204"/>
            </a:rPr>
            <a:t>Esclusione variabili correlate</a:t>
          </a:r>
          <a:endParaRPr lang="it-IT" sz="1600" b="1" kern="1200"/>
        </a:p>
        <a:p>
          <a:pPr marL="171450" lvl="1" indent="-171450" algn="l" defTabSz="711200" rtl="0">
            <a:lnSpc>
              <a:spcPct val="90000"/>
            </a:lnSpc>
            <a:spcBef>
              <a:spcPct val="0"/>
            </a:spcBef>
            <a:spcAft>
              <a:spcPct val="15000"/>
            </a:spcAft>
            <a:buChar char="•"/>
          </a:pPr>
          <a:r>
            <a:rPr lang="it-IT" sz="1600" b="1" kern="1200">
              <a:latin typeface="Calibri Light" panose="020F0302020204030204"/>
            </a:rPr>
            <a:t>Scaling dei dati</a:t>
          </a:r>
          <a:endParaRPr lang="it-IT" sz="1600" b="1" kern="1200"/>
        </a:p>
      </dsp:txBody>
      <dsp:txXfrm>
        <a:off x="7550268" y="435769"/>
        <a:ext cx="1620188" cy="2033587"/>
      </dsp:txXfrm>
    </dsp:sp>
    <dsp:sp modelId="{E03D4788-498B-490C-BA6D-E3794153947E}">
      <dsp:nvSpPr>
        <dsp:cNvPr id="0" name=""/>
        <dsp:cNvSpPr/>
      </dsp:nvSpPr>
      <dsp:spPr>
        <a:xfrm>
          <a:off x="5888537" y="621696"/>
          <a:ext cx="1661731" cy="16617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it-IT" sz="2500" b="1" kern="1200">
              <a:latin typeface="Calibri Light" panose="020F0302020204030204"/>
            </a:rPr>
            <a:t>Soluzioni</a:t>
          </a:r>
          <a:endParaRPr lang="it-IT" sz="2500" b="1" kern="1200"/>
        </a:p>
      </dsp:txBody>
      <dsp:txXfrm>
        <a:off x="6131892" y="865051"/>
        <a:ext cx="1175021" cy="11750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556073-ADD6-4BED-8456-E56811ED8D5E}">
      <dsp:nvSpPr>
        <dsp:cNvPr id="0" name=""/>
        <dsp:cNvSpPr/>
      </dsp:nvSpPr>
      <dsp:spPr>
        <a:xfrm rot="5400000">
          <a:off x="4723129" y="-1702937"/>
          <a:ext cx="1327150" cy="50698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66675" rIns="133350" bIns="66675" numCol="1" spcCol="1270" anchor="ctr" anchorCtr="0">
          <a:noAutofit/>
        </a:bodyPr>
        <a:lstStyle/>
        <a:p>
          <a:pPr marL="285750" lvl="1" indent="-285750" algn="l" defTabSz="1555750">
            <a:lnSpc>
              <a:spcPct val="90000"/>
            </a:lnSpc>
            <a:spcBef>
              <a:spcPct val="0"/>
            </a:spcBef>
            <a:spcAft>
              <a:spcPct val="15000"/>
            </a:spcAft>
            <a:buChar char="•"/>
          </a:pPr>
          <a:r>
            <a:rPr lang="it-IT" sz="3500" kern="1200"/>
            <a:t>K-</a:t>
          </a:r>
          <a:r>
            <a:rPr lang="it-IT" sz="3500" kern="1200" err="1"/>
            <a:t>means</a:t>
          </a:r>
          <a:endParaRPr lang="it-IT" sz="3500" kern="1200"/>
        </a:p>
        <a:p>
          <a:pPr marL="285750" lvl="1" indent="-285750" algn="l" defTabSz="1555750">
            <a:lnSpc>
              <a:spcPct val="90000"/>
            </a:lnSpc>
            <a:spcBef>
              <a:spcPct val="0"/>
            </a:spcBef>
            <a:spcAft>
              <a:spcPct val="15000"/>
            </a:spcAft>
            <a:buChar char="•"/>
          </a:pPr>
          <a:r>
            <a:rPr lang="it-IT" sz="3500" kern="1200"/>
            <a:t>K-</a:t>
          </a:r>
          <a:r>
            <a:rPr lang="it-IT" sz="3500" kern="1200" err="1"/>
            <a:t>medians</a:t>
          </a:r>
          <a:endParaRPr lang="it-IT" sz="3500" kern="1200"/>
        </a:p>
      </dsp:txBody>
      <dsp:txXfrm rot="-5400000">
        <a:off x="2851784" y="233194"/>
        <a:ext cx="5005054" cy="1197578"/>
      </dsp:txXfrm>
    </dsp:sp>
    <dsp:sp modelId="{92D78C05-E72A-4D3B-9E2F-1733C6DAA802}">
      <dsp:nvSpPr>
        <dsp:cNvPr id="0" name=""/>
        <dsp:cNvSpPr/>
      </dsp:nvSpPr>
      <dsp:spPr>
        <a:xfrm>
          <a:off x="0" y="2513"/>
          <a:ext cx="2851785" cy="16589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it-IT" sz="3200" kern="1200"/>
            <a:t>Algoritmi </a:t>
          </a:r>
          <a:r>
            <a:rPr lang="it-IT" sz="3200" kern="1200" err="1"/>
            <a:t>Distance</a:t>
          </a:r>
          <a:r>
            <a:rPr lang="it-IT" sz="3200" kern="1200"/>
            <a:t> </a:t>
          </a:r>
          <a:r>
            <a:rPr lang="it-IT" sz="3200" kern="1200" err="1"/>
            <a:t>Based</a:t>
          </a:r>
          <a:endParaRPr lang="it-IT" sz="3200" kern="1200"/>
        </a:p>
      </dsp:txBody>
      <dsp:txXfrm>
        <a:off x="80983" y="83496"/>
        <a:ext cx="2689819" cy="1496971"/>
      </dsp:txXfrm>
    </dsp:sp>
    <dsp:sp modelId="{296E1980-0445-499A-97CC-FBFB3AD0B2F0}">
      <dsp:nvSpPr>
        <dsp:cNvPr id="0" name=""/>
        <dsp:cNvSpPr/>
      </dsp:nvSpPr>
      <dsp:spPr>
        <a:xfrm rot="5400000">
          <a:off x="4723129" y="38946"/>
          <a:ext cx="1327150" cy="50698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66675" rIns="133350" bIns="66675" numCol="1" spcCol="1270" anchor="ctr" anchorCtr="0">
          <a:noAutofit/>
        </a:bodyPr>
        <a:lstStyle/>
        <a:p>
          <a:pPr marL="285750" lvl="1" indent="-285750" algn="l" defTabSz="1555750">
            <a:lnSpc>
              <a:spcPct val="90000"/>
            </a:lnSpc>
            <a:spcBef>
              <a:spcPct val="0"/>
            </a:spcBef>
            <a:spcAft>
              <a:spcPct val="15000"/>
            </a:spcAft>
            <a:buChar char="•"/>
          </a:pPr>
          <a:r>
            <a:rPr lang="it-IT" sz="3500" kern="1200"/>
            <a:t>DB-</a:t>
          </a:r>
          <a:r>
            <a:rPr lang="it-IT" sz="3500" kern="1200" err="1"/>
            <a:t>scan</a:t>
          </a:r>
          <a:endParaRPr lang="it-IT" sz="3500" kern="1200"/>
        </a:p>
      </dsp:txBody>
      <dsp:txXfrm rot="-5400000">
        <a:off x="2851784" y="1975077"/>
        <a:ext cx="5005054" cy="1197578"/>
      </dsp:txXfrm>
    </dsp:sp>
    <dsp:sp modelId="{A41295B2-B421-49FD-9FF5-0E4955A933CB}">
      <dsp:nvSpPr>
        <dsp:cNvPr id="0" name=""/>
        <dsp:cNvSpPr/>
      </dsp:nvSpPr>
      <dsp:spPr>
        <a:xfrm>
          <a:off x="0" y="1744398"/>
          <a:ext cx="2851785" cy="16589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it-IT" sz="3200" kern="1200"/>
            <a:t>Algoritmi </a:t>
          </a:r>
          <a:r>
            <a:rPr lang="it-IT" sz="3200" kern="1200" err="1"/>
            <a:t>Density</a:t>
          </a:r>
          <a:r>
            <a:rPr lang="it-IT" sz="3200" kern="1200"/>
            <a:t> </a:t>
          </a:r>
          <a:r>
            <a:rPr lang="it-IT" sz="3200" kern="1200" err="1"/>
            <a:t>Based</a:t>
          </a:r>
          <a:endParaRPr lang="it-IT" sz="3200" kern="1200"/>
        </a:p>
      </dsp:txBody>
      <dsp:txXfrm>
        <a:off x="80983" y="1825381"/>
        <a:ext cx="2689819" cy="1496971"/>
      </dsp:txXfrm>
    </dsp:sp>
    <dsp:sp modelId="{0FE8CF7A-A011-42CC-96DB-BE5C09A3006B}">
      <dsp:nvSpPr>
        <dsp:cNvPr id="0" name=""/>
        <dsp:cNvSpPr/>
      </dsp:nvSpPr>
      <dsp:spPr>
        <a:xfrm rot="5400000">
          <a:off x="4723129" y="1780831"/>
          <a:ext cx="1327150" cy="50698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66675" rIns="133350" bIns="66675" numCol="1" spcCol="1270" anchor="ctr" anchorCtr="0">
          <a:noAutofit/>
        </a:bodyPr>
        <a:lstStyle/>
        <a:p>
          <a:pPr marL="285750" lvl="1" indent="-285750" algn="l" defTabSz="1555750">
            <a:lnSpc>
              <a:spcPct val="90000"/>
            </a:lnSpc>
            <a:spcBef>
              <a:spcPct val="0"/>
            </a:spcBef>
            <a:spcAft>
              <a:spcPct val="15000"/>
            </a:spcAft>
            <a:buChar char="•"/>
          </a:pPr>
          <a:r>
            <a:rPr lang="it-IT" sz="3500" kern="1200"/>
            <a:t>Algoritmo EM</a:t>
          </a:r>
        </a:p>
      </dsp:txBody>
      <dsp:txXfrm rot="-5400000">
        <a:off x="2851784" y="3716962"/>
        <a:ext cx="5005054" cy="1197578"/>
      </dsp:txXfrm>
    </dsp:sp>
    <dsp:sp modelId="{4E03A231-4961-49AA-A223-CEACED91662F}">
      <dsp:nvSpPr>
        <dsp:cNvPr id="0" name=""/>
        <dsp:cNvSpPr/>
      </dsp:nvSpPr>
      <dsp:spPr>
        <a:xfrm>
          <a:off x="0" y="3486282"/>
          <a:ext cx="2851785" cy="16589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it-IT" sz="3200" kern="1200"/>
            <a:t>Algoritmi Probabilistici </a:t>
          </a:r>
        </a:p>
      </dsp:txBody>
      <dsp:txXfrm>
        <a:off x="80983" y="3567265"/>
        <a:ext cx="2689819" cy="14969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F14ECA-7DC1-4A7D-87A3-638DB5ACC706}">
      <dsp:nvSpPr>
        <dsp:cNvPr id="0" name=""/>
        <dsp:cNvSpPr/>
      </dsp:nvSpPr>
      <dsp:spPr>
        <a:xfrm>
          <a:off x="1751831" y="0"/>
          <a:ext cx="4178159" cy="3652237"/>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7780" rIns="35560" bIns="17780" numCol="1" spcCol="1270" anchor="ctr" anchorCtr="0">
          <a:noAutofit/>
        </a:bodyPr>
        <a:lstStyle/>
        <a:p>
          <a:pPr marL="285750" lvl="1" indent="-285750" algn="l" defTabSz="1244600">
            <a:lnSpc>
              <a:spcPct val="90000"/>
            </a:lnSpc>
            <a:spcBef>
              <a:spcPct val="0"/>
            </a:spcBef>
            <a:spcAft>
              <a:spcPct val="15000"/>
            </a:spcAft>
            <a:buChar char="•"/>
          </a:pPr>
          <a:r>
            <a:rPr lang="it-IT" sz="2800" kern="1200"/>
            <a:t>0.1 ≤ </a:t>
          </a:r>
          <a:r>
            <a:rPr lang="el-GR" sz="2800" kern="1200"/>
            <a:t>ε</a:t>
          </a:r>
          <a:r>
            <a:rPr lang="it-IT" sz="2800" kern="1200"/>
            <a:t> ≤ 2 ogni 0.1</a:t>
          </a:r>
          <a:endParaRPr lang="it-IT" sz="2800" b="1" kern="1200"/>
        </a:p>
        <a:p>
          <a:pPr marL="285750" lvl="1" indent="-285750" algn="l" defTabSz="1244600">
            <a:lnSpc>
              <a:spcPct val="90000"/>
            </a:lnSpc>
            <a:spcBef>
              <a:spcPct val="0"/>
            </a:spcBef>
            <a:spcAft>
              <a:spcPct val="15000"/>
            </a:spcAft>
            <a:buChar char="•"/>
          </a:pPr>
          <a:r>
            <a:rPr lang="it-IT" sz="2800" kern="1200"/>
            <a:t>1 ≤ </a:t>
          </a:r>
          <a:r>
            <a:rPr lang="el-GR" sz="2800" kern="1200"/>
            <a:t>τ</a:t>
          </a:r>
          <a:r>
            <a:rPr lang="it-IT" sz="2800" kern="1200"/>
            <a:t> ≤ 10</a:t>
          </a:r>
          <a:endParaRPr lang="it-IT" sz="2800" b="1" kern="1200"/>
        </a:p>
      </dsp:txBody>
      <dsp:txXfrm>
        <a:off x="2796371" y="547836"/>
        <a:ext cx="2036852" cy="2556565"/>
      </dsp:txXfrm>
    </dsp:sp>
    <dsp:sp modelId="{BE9B7F8F-6F11-403B-A1B7-C6140CEA41C9}">
      <dsp:nvSpPr>
        <dsp:cNvPr id="0" name=""/>
        <dsp:cNvSpPr/>
      </dsp:nvSpPr>
      <dsp:spPr>
        <a:xfrm>
          <a:off x="707292" y="781578"/>
          <a:ext cx="2089079" cy="20890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it-IT" sz="3600" b="1" kern="1200">
              <a:latin typeface="Calibri Light" panose="020F0302020204030204"/>
            </a:rPr>
            <a:t>Griglia di valori</a:t>
          </a:r>
          <a:endParaRPr lang="it-IT" sz="3600" b="1" kern="1200"/>
        </a:p>
      </dsp:txBody>
      <dsp:txXfrm>
        <a:off x="1013231" y="1087517"/>
        <a:ext cx="1477201" cy="1477201"/>
      </dsp:txXfrm>
    </dsp:sp>
    <dsp:sp modelId="{0F9CABFC-BE68-474E-B62F-1DFD632F9DE1}">
      <dsp:nvSpPr>
        <dsp:cNvPr id="0" name=""/>
        <dsp:cNvSpPr/>
      </dsp:nvSpPr>
      <dsp:spPr>
        <a:xfrm>
          <a:off x="7280423" y="0"/>
          <a:ext cx="4178159" cy="3652237"/>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280" tIns="20320" rIns="40640" bIns="20320" numCol="1" spcCol="1270" anchor="ctr" anchorCtr="0">
          <a:noAutofit/>
        </a:bodyPr>
        <a:lstStyle/>
        <a:p>
          <a:pPr marL="285750" lvl="1" indent="-285750" algn="l" defTabSz="1422400">
            <a:lnSpc>
              <a:spcPct val="90000"/>
            </a:lnSpc>
            <a:spcBef>
              <a:spcPct val="0"/>
            </a:spcBef>
            <a:spcAft>
              <a:spcPct val="15000"/>
            </a:spcAft>
            <a:buChar char="•"/>
          </a:pPr>
          <a:r>
            <a:rPr lang="el-GR" sz="3200" kern="1200"/>
            <a:t>ε</a:t>
          </a:r>
          <a:r>
            <a:rPr lang="it-IT" sz="3200" kern="1200"/>
            <a:t> = 1</a:t>
          </a:r>
          <a:endParaRPr lang="it-IT" sz="3200" b="1" kern="1200"/>
        </a:p>
        <a:p>
          <a:pPr marL="285750" lvl="1" indent="-285750" algn="l" defTabSz="1422400">
            <a:lnSpc>
              <a:spcPct val="90000"/>
            </a:lnSpc>
            <a:spcBef>
              <a:spcPct val="0"/>
            </a:spcBef>
            <a:spcAft>
              <a:spcPct val="15000"/>
            </a:spcAft>
            <a:buChar char="•"/>
          </a:pPr>
          <a:r>
            <a:rPr lang="el-GR" sz="3200" kern="1200"/>
            <a:t>τ</a:t>
          </a:r>
          <a:r>
            <a:rPr lang="it-IT" sz="3200" kern="1200"/>
            <a:t> = 4</a:t>
          </a:r>
          <a:endParaRPr lang="it-IT" sz="3200" b="1" kern="1200"/>
        </a:p>
      </dsp:txBody>
      <dsp:txXfrm>
        <a:off x="8324963" y="547836"/>
        <a:ext cx="2036852" cy="2556565"/>
      </dsp:txXfrm>
    </dsp:sp>
    <dsp:sp modelId="{E03D4788-498B-490C-BA6D-E3794153947E}">
      <dsp:nvSpPr>
        <dsp:cNvPr id="0" name=""/>
        <dsp:cNvSpPr/>
      </dsp:nvSpPr>
      <dsp:spPr>
        <a:xfrm>
          <a:off x="6226483" y="781578"/>
          <a:ext cx="2089079" cy="20890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it-IT" sz="3600" b="1" kern="1200">
              <a:latin typeface="Calibri Light" panose="020F0302020204030204"/>
            </a:rPr>
            <a:t>Scelta</a:t>
          </a:r>
          <a:endParaRPr lang="it-IT" sz="3600" b="1" kern="1200"/>
        </a:p>
      </dsp:txBody>
      <dsp:txXfrm>
        <a:off x="6532422" y="1087517"/>
        <a:ext cx="1477201" cy="14772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2CAAD-8840-4718-BE85-E8FAD179EF3C}">
      <dsp:nvSpPr>
        <dsp:cNvPr id="0" name=""/>
        <dsp:cNvSpPr/>
      </dsp:nvSpPr>
      <dsp:spPr>
        <a:xfrm>
          <a:off x="0" y="553919"/>
          <a:ext cx="6846824" cy="85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67B046-8A97-4618-877A-7CE3C9974F16}">
      <dsp:nvSpPr>
        <dsp:cNvPr id="0" name=""/>
        <dsp:cNvSpPr/>
      </dsp:nvSpPr>
      <dsp:spPr>
        <a:xfrm>
          <a:off x="342341" y="52079"/>
          <a:ext cx="4792776" cy="100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1156" tIns="0" rIns="181156" bIns="0" numCol="1" spcCol="1270" anchor="ctr" anchorCtr="0">
          <a:noAutofit/>
        </a:bodyPr>
        <a:lstStyle/>
        <a:p>
          <a:pPr marL="0" lvl="0" indent="0" algn="l" defTabSz="889000">
            <a:lnSpc>
              <a:spcPct val="90000"/>
            </a:lnSpc>
            <a:spcBef>
              <a:spcPct val="0"/>
            </a:spcBef>
            <a:spcAft>
              <a:spcPct val="35000"/>
            </a:spcAft>
            <a:buNone/>
          </a:pPr>
          <a:r>
            <a:rPr lang="it-IT" sz="2000" kern="1200"/>
            <a:t>Difficoltà nella distinzione tra nane brune e nane rosse. Solo un algoritmo su 4 ci è riuscito</a:t>
          </a:r>
        </a:p>
      </dsp:txBody>
      <dsp:txXfrm>
        <a:off x="391337" y="101075"/>
        <a:ext cx="4694784" cy="905688"/>
      </dsp:txXfrm>
    </dsp:sp>
    <dsp:sp modelId="{00DEDA33-9E69-43A4-B904-8EA515E766A6}">
      <dsp:nvSpPr>
        <dsp:cNvPr id="0" name=""/>
        <dsp:cNvSpPr/>
      </dsp:nvSpPr>
      <dsp:spPr>
        <a:xfrm>
          <a:off x="0" y="2096159"/>
          <a:ext cx="6846824" cy="85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BEC897-0D85-4A98-A456-0916382CBC3E}">
      <dsp:nvSpPr>
        <dsp:cNvPr id="0" name=""/>
        <dsp:cNvSpPr/>
      </dsp:nvSpPr>
      <dsp:spPr>
        <a:xfrm>
          <a:off x="342341" y="1594319"/>
          <a:ext cx="4792776" cy="100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1156" tIns="0" rIns="181156" bIns="0" numCol="1" spcCol="1270" anchor="ctr" anchorCtr="0">
          <a:noAutofit/>
        </a:bodyPr>
        <a:lstStyle/>
        <a:p>
          <a:pPr marL="0" lvl="0" indent="0" algn="l" defTabSz="889000">
            <a:lnSpc>
              <a:spcPct val="90000"/>
            </a:lnSpc>
            <a:spcBef>
              <a:spcPct val="0"/>
            </a:spcBef>
            <a:spcAft>
              <a:spcPct val="35000"/>
            </a:spcAft>
            <a:buNone/>
          </a:pPr>
          <a:r>
            <a:rPr lang="it-IT" sz="2000" kern="1200"/>
            <a:t>Difficoltà nell’individuare le stelle di sequenza principale in un unico cluster. Nessun algoritmo ci è riuscito </a:t>
          </a:r>
        </a:p>
      </dsp:txBody>
      <dsp:txXfrm>
        <a:off x="391337" y="1643315"/>
        <a:ext cx="4694784" cy="905688"/>
      </dsp:txXfrm>
    </dsp:sp>
    <dsp:sp modelId="{BCE49BA9-9C9D-47D7-B502-C96E1FCCBC91}">
      <dsp:nvSpPr>
        <dsp:cNvPr id="0" name=""/>
        <dsp:cNvSpPr/>
      </dsp:nvSpPr>
      <dsp:spPr>
        <a:xfrm>
          <a:off x="0" y="3638399"/>
          <a:ext cx="6846824" cy="85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5B585C-ACBD-49BA-89DF-3F84BD5E06EC}">
      <dsp:nvSpPr>
        <dsp:cNvPr id="0" name=""/>
        <dsp:cNvSpPr/>
      </dsp:nvSpPr>
      <dsp:spPr>
        <a:xfrm>
          <a:off x="342341" y="3136559"/>
          <a:ext cx="4792776" cy="100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1156" tIns="0" rIns="181156" bIns="0" numCol="1" spcCol="1270" anchor="ctr" anchorCtr="0">
          <a:noAutofit/>
        </a:bodyPr>
        <a:lstStyle/>
        <a:p>
          <a:pPr marL="0" lvl="0" indent="0" algn="l" defTabSz="889000">
            <a:lnSpc>
              <a:spcPct val="90000"/>
            </a:lnSpc>
            <a:spcBef>
              <a:spcPct val="0"/>
            </a:spcBef>
            <a:spcAft>
              <a:spcPct val="35000"/>
            </a:spcAft>
            <a:buNone/>
          </a:pPr>
          <a:r>
            <a:rPr lang="it-IT" sz="2000" kern="1200"/>
            <a:t>Le stelle </a:t>
          </a:r>
          <a:r>
            <a:rPr lang="it-IT" sz="2000" kern="1200" err="1"/>
            <a:t>ipergiganti</a:t>
          </a:r>
          <a:r>
            <a:rPr lang="it-IT" sz="2000" kern="1200"/>
            <a:t> vengono riconosciute da tutti gli algoritmi considerati</a:t>
          </a:r>
        </a:p>
      </dsp:txBody>
      <dsp:txXfrm>
        <a:off x="391337" y="3185555"/>
        <a:ext cx="4694784" cy="9056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028B9E-6420-4E35-9EFA-AD64C192F6E3}">
      <dsp:nvSpPr>
        <dsp:cNvPr id="0" name=""/>
        <dsp:cNvSpPr/>
      </dsp:nvSpPr>
      <dsp:spPr>
        <a:xfrm rot="5400000">
          <a:off x="4891034" y="-1912755"/>
          <a:ext cx="991340" cy="50698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it-IT" sz="1700" kern="1200"/>
            <a:t>K-NN</a:t>
          </a:r>
          <a:endParaRPr lang="en-US" sz="1700" kern="1200"/>
        </a:p>
      </dsp:txBody>
      <dsp:txXfrm rot="-5400000">
        <a:off x="2851785" y="174887"/>
        <a:ext cx="5021447" cy="894554"/>
      </dsp:txXfrm>
    </dsp:sp>
    <dsp:sp modelId="{5FFEFB9E-96F2-4168-95E1-D2CB28C96ABF}">
      <dsp:nvSpPr>
        <dsp:cNvPr id="0" name=""/>
        <dsp:cNvSpPr/>
      </dsp:nvSpPr>
      <dsp:spPr>
        <a:xfrm>
          <a:off x="0" y="2576"/>
          <a:ext cx="2851785" cy="12391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it-IT" sz="1800" kern="1200"/>
            <a:t>Algoritmi </a:t>
          </a:r>
          <a:r>
            <a:rPr lang="it-IT" sz="1800" kern="1200" err="1"/>
            <a:t>Distance</a:t>
          </a:r>
          <a:r>
            <a:rPr lang="it-IT" sz="1800" kern="1200"/>
            <a:t> </a:t>
          </a:r>
          <a:r>
            <a:rPr lang="it-IT" sz="1800" kern="1200" err="1"/>
            <a:t>Based</a:t>
          </a:r>
        </a:p>
      </dsp:txBody>
      <dsp:txXfrm>
        <a:off x="60492" y="63068"/>
        <a:ext cx="2730801" cy="1118192"/>
      </dsp:txXfrm>
    </dsp:sp>
    <dsp:sp modelId="{536A5EEC-CA0D-400E-BA1F-665FB7665C12}">
      <dsp:nvSpPr>
        <dsp:cNvPr id="0" name=""/>
        <dsp:cNvSpPr/>
      </dsp:nvSpPr>
      <dsp:spPr>
        <a:xfrm rot="5400000">
          <a:off x="4891034" y="-611620"/>
          <a:ext cx="991340" cy="50698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it-IT" sz="1700" kern="1200"/>
            <a:t>Lineare</a:t>
          </a:r>
          <a:endParaRPr lang="en-US" sz="1700" kern="1200"/>
        </a:p>
        <a:p>
          <a:pPr marL="171450" lvl="1" indent="-171450" algn="l" defTabSz="755650">
            <a:lnSpc>
              <a:spcPct val="90000"/>
            </a:lnSpc>
            <a:spcBef>
              <a:spcPct val="0"/>
            </a:spcBef>
            <a:spcAft>
              <a:spcPct val="15000"/>
            </a:spcAft>
            <a:buChar char="•"/>
          </a:pPr>
          <a:r>
            <a:rPr lang="it-IT" sz="1700" kern="1200"/>
            <a:t>Kernel Radiale</a:t>
          </a:r>
          <a:endParaRPr lang="en-US" sz="1700" kern="1200"/>
        </a:p>
        <a:p>
          <a:pPr marL="171450" lvl="1" indent="-171450" algn="l" defTabSz="755650">
            <a:lnSpc>
              <a:spcPct val="90000"/>
            </a:lnSpc>
            <a:spcBef>
              <a:spcPct val="0"/>
            </a:spcBef>
            <a:spcAft>
              <a:spcPct val="15000"/>
            </a:spcAft>
            <a:buChar char="•"/>
          </a:pPr>
          <a:r>
            <a:rPr lang="it-IT" sz="1700" kern="1200"/>
            <a:t>Polinomiale</a:t>
          </a:r>
          <a:endParaRPr lang="en-US" sz="1700" kern="1200"/>
        </a:p>
      </dsp:txBody>
      <dsp:txXfrm rot="-5400000">
        <a:off x="2851785" y="1476022"/>
        <a:ext cx="5021447" cy="894554"/>
      </dsp:txXfrm>
    </dsp:sp>
    <dsp:sp modelId="{F6C00308-FF6A-448C-B34A-3144BA22FDC4}">
      <dsp:nvSpPr>
        <dsp:cNvPr id="0" name=""/>
        <dsp:cNvSpPr/>
      </dsp:nvSpPr>
      <dsp:spPr>
        <a:xfrm>
          <a:off x="0" y="1303711"/>
          <a:ext cx="2851785" cy="12391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it-IT" sz="1800" kern="1200"/>
            <a:t>Support Vector Machine</a:t>
          </a:r>
          <a:endParaRPr lang="en-US" sz="1800" kern="1200"/>
        </a:p>
      </dsp:txBody>
      <dsp:txXfrm>
        <a:off x="60492" y="1364203"/>
        <a:ext cx="2730801" cy="1118192"/>
      </dsp:txXfrm>
    </dsp:sp>
    <dsp:sp modelId="{44AD73BD-8186-4C80-AFAD-CFF28FFF76B3}">
      <dsp:nvSpPr>
        <dsp:cNvPr id="0" name=""/>
        <dsp:cNvSpPr/>
      </dsp:nvSpPr>
      <dsp:spPr>
        <a:xfrm rot="5400000">
          <a:off x="4891034" y="689514"/>
          <a:ext cx="991340" cy="50698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it-IT" sz="1700" kern="1200"/>
            <a:t>LDA</a:t>
          </a:r>
          <a:endParaRPr lang="en-US" sz="1700" kern="1200"/>
        </a:p>
        <a:p>
          <a:pPr marL="171450" lvl="1" indent="-171450" algn="l" defTabSz="755650">
            <a:lnSpc>
              <a:spcPct val="90000"/>
            </a:lnSpc>
            <a:spcBef>
              <a:spcPct val="0"/>
            </a:spcBef>
            <a:spcAft>
              <a:spcPct val="15000"/>
            </a:spcAft>
            <a:buChar char="•"/>
          </a:pPr>
          <a:r>
            <a:rPr lang="it-IT" sz="1700" kern="1200"/>
            <a:t>QDA</a:t>
          </a:r>
          <a:endParaRPr lang="en-US" sz="1700" kern="1200"/>
        </a:p>
      </dsp:txBody>
      <dsp:txXfrm rot="-5400000">
        <a:off x="2851785" y="2777157"/>
        <a:ext cx="5021447" cy="894554"/>
      </dsp:txXfrm>
    </dsp:sp>
    <dsp:sp modelId="{07181951-40B4-4633-A747-928B702CB83B}">
      <dsp:nvSpPr>
        <dsp:cNvPr id="0" name=""/>
        <dsp:cNvSpPr/>
      </dsp:nvSpPr>
      <dsp:spPr>
        <a:xfrm>
          <a:off x="0" y="2604846"/>
          <a:ext cx="2851785" cy="12391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it-IT" sz="1800" kern="1200"/>
            <a:t>Algoritmi Probabilistici </a:t>
          </a:r>
          <a:r>
            <a:rPr lang="it-IT" sz="1800" kern="1200" err="1"/>
            <a:t>Bayesiani</a:t>
          </a:r>
          <a:endParaRPr lang="en-US" sz="1800" kern="1200" err="1"/>
        </a:p>
      </dsp:txBody>
      <dsp:txXfrm>
        <a:off x="60492" y="2665338"/>
        <a:ext cx="2730801" cy="1118192"/>
      </dsp:txXfrm>
    </dsp:sp>
    <dsp:sp modelId="{EC69B14C-A465-4060-812B-193B45C8C311}">
      <dsp:nvSpPr>
        <dsp:cNvPr id="0" name=""/>
        <dsp:cNvSpPr/>
      </dsp:nvSpPr>
      <dsp:spPr>
        <a:xfrm rot="5400000">
          <a:off x="4891034" y="1990649"/>
          <a:ext cx="991340" cy="50698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it-IT" sz="1700" kern="1200"/>
            <a:t>Albero di classificazione</a:t>
          </a:r>
          <a:endParaRPr lang="en-US" sz="1700" kern="1200"/>
        </a:p>
        <a:p>
          <a:pPr marL="171450" lvl="1" indent="-171450" algn="l" defTabSz="755650">
            <a:lnSpc>
              <a:spcPct val="90000"/>
            </a:lnSpc>
            <a:spcBef>
              <a:spcPct val="0"/>
            </a:spcBef>
            <a:spcAft>
              <a:spcPct val="15000"/>
            </a:spcAft>
            <a:buChar char="•"/>
          </a:pPr>
          <a:r>
            <a:rPr lang="it-IT" sz="1700" kern="1200"/>
            <a:t>Random Forest</a:t>
          </a:r>
        </a:p>
      </dsp:txBody>
      <dsp:txXfrm rot="-5400000">
        <a:off x="2851785" y="4078292"/>
        <a:ext cx="5021447" cy="894554"/>
      </dsp:txXfrm>
    </dsp:sp>
    <dsp:sp modelId="{F477FD0D-105E-48B4-B3C7-4EDD9EBE14DC}">
      <dsp:nvSpPr>
        <dsp:cNvPr id="0" name=""/>
        <dsp:cNvSpPr/>
      </dsp:nvSpPr>
      <dsp:spPr>
        <a:xfrm>
          <a:off x="0" y="3905981"/>
          <a:ext cx="2851785" cy="12391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it-IT" sz="1800" kern="1200"/>
            <a:t>Alberi</a:t>
          </a:r>
          <a:endParaRPr lang="en-US" sz="1800" kern="1200"/>
        </a:p>
      </dsp:txBody>
      <dsp:txXfrm>
        <a:off x="60492" y="3966473"/>
        <a:ext cx="2730801" cy="11181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1DAC12-7F36-4BF2-96F4-C34A7BA827F1}">
      <dsp:nvSpPr>
        <dsp:cNvPr id="0" name=""/>
        <dsp:cNvSpPr/>
      </dsp:nvSpPr>
      <dsp:spPr>
        <a:xfrm>
          <a:off x="759860" y="0"/>
          <a:ext cx="3052278" cy="914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kern="1200"/>
            <a:t>Suddivisione dataset in training set [85% delle osservazioni] e test set [15% restante]</a:t>
          </a:r>
          <a:endParaRPr lang="en-US" sz="1500" kern="1200"/>
        </a:p>
      </dsp:txBody>
      <dsp:txXfrm>
        <a:off x="786642" y="26782"/>
        <a:ext cx="2998714" cy="860835"/>
      </dsp:txXfrm>
    </dsp:sp>
    <dsp:sp modelId="{3F1BA88C-87F9-4585-B54F-7A4FCB904171}">
      <dsp:nvSpPr>
        <dsp:cNvPr id="0" name=""/>
        <dsp:cNvSpPr/>
      </dsp:nvSpPr>
      <dsp:spPr>
        <a:xfrm rot="5400000">
          <a:off x="2114550" y="937260"/>
          <a:ext cx="342899" cy="4114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it-IT" sz="1200" kern="1200"/>
        </a:p>
      </dsp:txBody>
      <dsp:txXfrm rot="-5400000">
        <a:off x="2162556" y="971550"/>
        <a:ext cx="246887" cy="240029"/>
      </dsp:txXfrm>
    </dsp:sp>
    <dsp:sp modelId="{300911C0-043C-4220-8E2A-27C1671C7D4D}">
      <dsp:nvSpPr>
        <dsp:cNvPr id="0" name=""/>
        <dsp:cNvSpPr/>
      </dsp:nvSpPr>
      <dsp:spPr>
        <a:xfrm>
          <a:off x="759860" y="1371600"/>
          <a:ext cx="3052278" cy="914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kern="1200"/>
            <a:t>Stima e confronto dei modelli mediante accuracy calcolata con Cross Validation leave one out</a:t>
          </a:r>
          <a:endParaRPr lang="en-US" sz="1500" kern="1200"/>
        </a:p>
      </dsp:txBody>
      <dsp:txXfrm>
        <a:off x="786642" y="1398382"/>
        <a:ext cx="2998714" cy="860835"/>
      </dsp:txXfrm>
    </dsp:sp>
    <dsp:sp modelId="{25F6F901-1506-473E-8DEA-5466BFEEFFE9}">
      <dsp:nvSpPr>
        <dsp:cNvPr id="0" name=""/>
        <dsp:cNvSpPr/>
      </dsp:nvSpPr>
      <dsp:spPr>
        <a:xfrm rot="5400000">
          <a:off x="2114550" y="2308859"/>
          <a:ext cx="342899" cy="4114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it-IT" sz="1200" kern="1200"/>
        </a:p>
      </dsp:txBody>
      <dsp:txXfrm rot="-5400000">
        <a:off x="2162556" y="2343149"/>
        <a:ext cx="246887" cy="240029"/>
      </dsp:txXfrm>
    </dsp:sp>
    <dsp:sp modelId="{3FCDDA26-FDCE-46C7-81CA-4C3DABABE0D5}">
      <dsp:nvSpPr>
        <dsp:cNvPr id="0" name=""/>
        <dsp:cNvSpPr/>
      </dsp:nvSpPr>
      <dsp:spPr>
        <a:xfrm>
          <a:off x="759860" y="2743199"/>
          <a:ext cx="3052278" cy="914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kern="1200"/>
            <a:t>Il modello che mediante tale metodo è preferibile stimerà il test set</a:t>
          </a:r>
          <a:endParaRPr lang="en-US" sz="1500" kern="1200"/>
        </a:p>
        <a:p>
          <a:pPr marL="0" lvl="0" indent="0" algn="ctr" defTabSz="666750">
            <a:lnSpc>
              <a:spcPct val="90000"/>
            </a:lnSpc>
            <a:spcBef>
              <a:spcPct val="0"/>
            </a:spcBef>
            <a:spcAft>
              <a:spcPct val="35000"/>
            </a:spcAft>
            <a:buNone/>
          </a:pPr>
          <a:endParaRPr lang="en-US" sz="1500" kern="1200"/>
        </a:p>
      </dsp:txBody>
      <dsp:txXfrm>
        <a:off x="786642" y="2769981"/>
        <a:ext cx="2998714" cy="8608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8E852-0820-464A-BE27-4965B168BB90}">
      <dsp:nvSpPr>
        <dsp:cNvPr id="0" name=""/>
        <dsp:cNvSpPr/>
      </dsp:nvSpPr>
      <dsp:spPr>
        <a:xfrm>
          <a:off x="2508" y="1429597"/>
          <a:ext cx="2445350"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rtl="0">
            <a:lnSpc>
              <a:spcPct val="90000"/>
            </a:lnSpc>
            <a:spcBef>
              <a:spcPct val="0"/>
            </a:spcBef>
            <a:spcAft>
              <a:spcPct val="35000"/>
            </a:spcAft>
            <a:buNone/>
          </a:pPr>
          <a:r>
            <a:rPr lang="it-IT" sz="2700" b="0" kern="1200"/>
            <a:t>Lineare</a:t>
          </a:r>
          <a:endParaRPr lang="en-US" sz="2700" b="0" kern="1200"/>
        </a:p>
      </dsp:txBody>
      <dsp:txXfrm>
        <a:off x="2508" y="1429597"/>
        <a:ext cx="2445350" cy="777600"/>
      </dsp:txXfrm>
    </dsp:sp>
    <dsp:sp modelId="{979BFC00-25BB-4497-999B-A84495D9A6D7}">
      <dsp:nvSpPr>
        <dsp:cNvPr id="0" name=""/>
        <dsp:cNvSpPr/>
      </dsp:nvSpPr>
      <dsp:spPr>
        <a:xfrm>
          <a:off x="2508" y="2207197"/>
          <a:ext cx="2445350" cy="16305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it-IT" sz="2700" b="0" kern="1200"/>
            <a:t>C= 1.53</a:t>
          </a:r>
          <a:endParaRPr lang="en-US" sz="2700" b="0" kern="1200"/>
        </a:p>
      </dsp:txBody>
      <dsp:txXfrm>
        <a:off x="2508" y="2207197"/>
        <a:ext cx="2445350" cy="1630529"/>
      </dsp:txXfrm>
    </dsp:sp>
    <dsp:sp modelId="{021BA44F-EE9B-407E-B4A5-DF8378DE5209}">
      <dsp:nvSpPr>
        <dsp:cNvPr id="0" name=""/>
        <dsp:cNvSpPr/>
      </dsp:nvSpPr>
      <dsp:spPr>
        <a:xfrm>
          <a:off x="2790207" y="1429597"/>
          <a:ext cx="2445350"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it-IT" sz="2700" b="0" kern="1200"/>
            <a:t>Kernel Radiale</a:t>
          </a:r>
          <a:endParaRPr lang="en-US" sz="2700" b="0" kern="1200"/>
        </a:p>
      </dsp:txBody>
      <dsp:txXfrm>
        <a:off x="2790207" y="1429597"/>
        <a:ext cx="2445350" cy="777600"/>
      </dsp:txXfrm>
    </dsp:sp>
    <dsp:sp modelId="{012B54A9-FBB3-485D-97F5-EB3BAEC69D7B}">
      <dsp:nvSpPr>
        <dsp:cNvPr id="0" name=""/>
        <dsp:cNvSpPr/>
      </dsp:nvSpPr>
      <dsp:spPr>
        <a:xfrm>
          <a:off x="2790207" y="2207197"/>
          <a:ext cx="2445350" cy="16305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it-IT" sz="2700" b="0" kern="1200"/>
            <a:t>C= 2.26</a:t>
          </a:r>
          <a:endParaRPr lang="en-US" sz="2700" b="0" kern="1200"/>
        </a:p>
        <a:p>
          <a:pPr marL="228600" lvl="1" indent="-228600" algn="l" defTabSz="1200150">
            <a:lnSpc>
              <a:spcPct val="90000"/>
            </a:lnSpc>
            <a:spcBef>
              <a:spcPct val="0"/>
            </a:spcBef>
            <a:spcAft>
              <a:spcPct val="15000"/>
            </a:spcAft>
            <a:buChar char="•"/>
          </a:pPr>
          <a:r>
            <a:rPr lang="it-IT" sz="2700" b="0" kern="1200"/>
            <a:t>γ= 2.17</a:t>
          </a:r>
        </a:p>
      </dsp:txBody>
      <dsp:txXfrm>
        <a:off x="2790207" y="2207197"/>
        <a:ext cx="2445350" cy="1630529"/>
      </dsp:txXfrm>
    </dsp:sp>
    <dsp:sp modelId="{8FE62ADA-0C53-4FE5-83F3-4A103C253D61}">
      <dsp:nvSpPr>
        <dsp:cNvPr id="0" name=""/>
        <dsp:cNvSpPr/>
      </dsp:nvSpPr>
      <dsp:spPr>
        <a:xfrm>
          <a:off x="5577906" y="1429597"/>
          <a:ext cx="2445350"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it-IT" sz="2700" b="0" kern="1200"/>
            <a:t>Polinomiale</a:t>
          </a:r>
          <a:endParaRPr lang="en-US" sz="2700" b="0" kern="1200"/>
        </a:p>
      </dsp:txBody>
      <dsp:txXfrm>
        <a:off x="5577906" y="1429597"/>
        <a:ext cx="2445350" cy="777600"/>
      </dsp:txXfrm>
    </dsp:sp>
    <dsp:sp modelId="{213D0682-FCA7-44AB-8132-E584CE711160}">
      <dsp:nvSpPr>
        <dsp:cNvPr id="0" name=""/>
        <dsp:cNvSpPr/>
      </dsp:nvSpPr>
      <dsp:spPr>
        <a:xfrm>
          <a:off x="5577906" y="2207197"/>
          <a:ext cx="2445350" cy="16305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it-IT" sz="2700" b="0" kern="1200"/>
            <a:t>C= 1</a:t>
          </a:r>
          <a:endParaRPr lang="en-US" sz="2700" b="0" kern="1200"/>
        </a:p>
        <a:p>
          <a:pPr marL="228600" lvl="1" indent="-228600" algn="l" defTabSz="1200150">
            <a:lnSpc>
              <a:spcPct val="90000"/>
            </a:lnSpc>
            <a:spcBef>
              <a:spcPct val="0"/>
            </a:spcBef>
            <a:spcAft>
              <a:spcPct val="15000"/>
            </a:spcAft>
            <a:buChar char="•"/>
          </a:pPr>
          <a:r>
            <a:rPr lang="it-IT" sz="2700" b="0" kern="1200"/>
            <a:t>γ= 0.8</a:t>
          </a:r>
        </a:p>
        <a:p>
          <a:pPr marL="228600" lvl="1" indent="-228600" algn="l" defTabSz="1200150">
            <a:lnSpc>
              <a:spcPct val="90000"/>
            </a:lnSpc>
            <a:spcBef>
              <a:spcPct val="0"/>
            </a:spcBef>
            <a:spcAft>
              <a:spcPct val="15000"/>
            </a:spcAft>
            <a:buChar char="•"/>
          </a:pPr>
          <a:r>
            <a:rPr lang="it-IT" sz="2700" b="0" kern="1200"/>
            <a:t>Degree=2</a:t>
          </a:r>
          <a:endParaRPr lang="it-IT" sz="2700" kern="1200"/>
        </a:p>
      </dsp:txBody>
      <dsp:txXfrm>
        <a:off x="5577906" y="2207197"/>
        <a:ext cx="2445350" cy="163052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E519C7-4445-4DE9-A4A9-48098C72E959}">
      <dsp:nvSpPr>
        <dsp:cNvPr id="0" name=""/>
        <dsp:cNvSpPr/>
      </dsp:nvSpPr>
      <dsp:spPr>
        <a:xfrm>
          <a:off x="0" y="2419350"/>
          <a:ext cx="7200900" cy="0"/>
        </a:xfrm>
        <a:prstGeom prst="lin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A7D9CC8C-E190-41F4-B8F0-EE6A2491A5C2}">
      <dsp:nvSpPr>
        <dsp:cNvPr id="0" name=""/>
        <dsp:cNvSpPr/>
      </dsp:nvSpPr>
      <dsp:spPr>
        <a:xfrm>
          <a:off x="200556" y="2598381"/>
          <a:ext cx="2933241" cy="546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it-IT" sz="1600" kern="1200" dirty="0">
              <a:solidFill>
                <a:srgbClr val="FFFF00"/>
              </a:solidFill>
              <a:latin typeface="Calibri Light" panose="020F0302020204030204"/>
            </a:rPr>
            <a:t>KNN e SVM Lineare</a:t>
          </a:r>
          <a:endParaRPr lang="it-IT" sz="1600" kern="1200" dirty="0">
            <a:solidFill>
              <a:srgbClr val="FFFF00"/>
            </a:solidFill>
          </a:endParaRPr>
        </a:p>
      </dsp:txBody>
      <dsp:txXfrm>
        <a:off x="200556" y="2598381"/>
        <a:ext cx="2933241" cy="546773"/>
      </dsp:txXfrm>
    </dsp:sp>
    <dsp:sp modelId="{CEBB7CFE-0593-4394-9E83-CF0E3891C5C8}">
      <dsp:nvSpPr>
        <dsp:cNvPr id="0" name=""/>
        <dsp:cNvSpPr/>
      </dsp:nvSpPr>
      <dsp:spPr>
        <a:xfrm>
          <a:off x="562" y="674998"/>
          <a:ext cx="3333229" cy="8249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it-IT" sz="1400" kern="1200" dirty="0">
              <a:latin typeface="Calibri Light" panose="020F0302020204030204"/>
            </a:rPr>
            <a:t>2 stelle supergiganti classificate erroneamente come sequenza principale </a:t>
          </a:r>
          <a:endParaRPr lang="it-IT" sz="1400" kern="1200" dirty="0"/>
        </a:p>
      </dsp:txBody>
      <dsp:txXfrm>
        <a:off x="40835" y="715271"/>
        <a:ext cx="3252683" cy="744452"/>
      </dsp:txXfrm>
    </dsp:sp>
    <dsp:sp modelId="{7D583739-336B-40A9-B2D2-FB6D4991F3F8}">
      <dsp:nvSpPr>
        <dsp:cNvPr id="0" name=""/>
        <dsp:cNvSpPr/>
      </dsp:nvSpPr>
      <dsp:spPr>
        <a:xfrm>
          <a:off x="1667177" y="1499996"/>
          <a:ext cx="0" cy="919353"/>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6903646-31D6-4A7E-8646-3D9EBFF7DF90}">
      <dsp:nvSpPr>
        <dsp:cNvPr id="0" name=""/>
        <dsp:cNvSpPr/>
      </dsp:nvSpPr>
      <dsp:spPr>
        <a:xfrm>
          <a:off x="2133829" y="1693544"/>
          <a:ext cx="2933241" cy="546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it-IT" sz="1600" kern="1200" dirty="0">
              <a:solidFill>
                <a:srgbClr val="FFFF00"/>
              </a:solidFill>
              <a:latin typeface="Calibri Light" panose="020F0302020204030204"/>
            </a:rPr>
            <a:t>SVM con Kernel Radiale</a:t>
          </a:r>
          <a:endParaRPr lang="it-IT" sz="1600" kern="1200" dirty="0">
            <a:solidFill>
              <a:srgbClr val="FFFF00"/>
            </a:solidFill>
          </a:endParaRPr>
        </a:p>
      </dsp:txBody>
      <dsp:txXfrm>
        <a:off x="2133829" y="1693544"/>
        <a:ext cx="2933241" cy="546773"/>
      </dsp:txXfrm>
    </dsp:sp>
    <dsp:sp modelId="{75552CBF-D05A-44A7-B016-FB182BCDF34A}">
      <dsp:nvSpPr>
        <dsp:cNvPr id="0" name=""/>
        <dsp:cNvSpPr/>
      </dsp:nvSpPr>
      <dsp:spPr>
        <a:xfrm>
          <a:off x="1630886" y="2383059"/>
          <a:ext cx="72580" cy="7258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E9EA95-3191-4094-A190-D98242DCB26B}">
      <dsp:nvSpPr>
        <dsp:cNvPr id="0" name=""/>
        <dsp:cNvSpPr/>
      </dsp:nvSpPr>
      <dsp:spPr>
        <a:xfrm>
          <a:off x="1933835" y="3338703"/>
          <a:ext cx="3333229" cy="8249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it-IT" sz="1400" kern="1200" dirty="0">
              <a:latin typeface="Calibri Light" panose="020F0302020204030204"/>
            </a:rPr>
            <a:t>3 stelle</a:t>
          </a:r>
          <a:r>
            <a:rPr lang="it-IT" sz="1400" kern="1200" dirty="0"/>
            <a:t> supergiganti classificate erroneamente come sequenza principale</a:t>
          </a:r>
          <a:endParaRPr lang="en-US" sz="1400" kern="1200" dirty="0"/>
        </a:p>
      </dsp:txBody>
      <dsp:txXfrm>
        <a:off x="1974108" y="3378976"/>
        <a:ext cx="3252683" cy="744452"/>
      </dsp:txXfrm>
    </dsp:sp>
    <dsp:sp modelId="{2FC80E7E-A946-40B5-B93F-94A0EBDAEB52}">
      <dsp:nvSpPr>
        <dsp:cNvPr id="0" name=""/>
        <dsp:cNvSpPr/>
      </dsp:nvSpPr>
      <dsp:spPr>
        <a:xfrm>
          <a:off x="3600450" y="2419349"/>
          <a:ext cx="0" cy="919353"/>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778CF5D-A2BB-4993-9D3E-DD557BB27ECD}">
      <dsp:nvSpPr>
        <dsp:cNvPr id="0" name=""/>
        <dsp:cNvSpPr/>
      </dsp:nvSpPr>
      <dsp:spPr>
        <a:xfrm>
          <a:off x="4067102" y="2598381"/>
          <a:ext cx="2933241" cy="546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rtl="0">
            <a:lnSpc>
              <a:spcPct val="90000"/>
            </a:lnSpc>
            <a:spcBef>
              <a:spcPct val="0"/>
            </a:spcBef>
            <a:spcAft>
              <a:spcPct val="35000"/>
            </a:spcAft>
            <a:buNone/>
            <a:defRPr b="1"/>
          </a:pPr>
          <a:r>
            <a:rPr lang="it-IT" sz="1600" b="1" kern="1200" dirty="0">
              <a:solidFill>
                <a:srgbClr val="FFFF00"/>
              </a:solidFill>
              <a:latin typeface="Calibri Light" panose="020F0302020204030204"/>
            </a:rPr>
            <a:t>SVM Polinomiale, Albero e Random Forest</a:t>
          </a:r>
          <a:endParaRPr lang="it-IT" sz="1600" b="1" kern="1200" dirty="0">
            <a:solidFill>
              <a:srgbClr val="FFFF00"/>
            </a:solidFill>
          </a:endParaRPr>
        </a:p>
      </dsp:txBody>
      <dsp:txXfrm>
        <a:off x="4067102" y="2598381"/>
        <a:ext cx="2933241" cy="546773"/>
      </dsp:txXfrm>
    </dsp:sp>
    <dsp:sp modelId="{8F3AF0CE-AC43-44FC-8C10-20334CC93944}">
      <dsp:nvSpPr>
        <dsp:cNvPr id="0" name=""/>
        <dsp:cNvSpPr/>
      </dsp:nvSpPr>
      <dsp:spPr>
        <a:xfrm>
          <a:off x="3564159" y="2383059"/>
          <a:ext cx="72580" cy="7258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C8ED46-3402-4C10-8450-62E686652224}">
      <dsp:nvSpPr>
        <dsp:cNvPr id="0" name=""/>
        <dsp:cNvSpPr/>
      </dsp:nvSpPr>
      <dsp:spPr>
        <a:xfrm>
          <a:off x="3867108" y="674998"/>
          <a:ext cx="3333229" cy="8249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rtl="0">
            <a:lnSpc>
              <a:spcPct val="90000"/>
            </a:lnSpc>
            <a:spcBef>
              <a:spcPct val="0"/>
            </a:spcBef>
            <a:spcAft>
              <a:spcPct val="35000"/>
            </a:spcAft>
            <a:buNone/>
          </a:pPr>
          <a:r>
            <a:rPr lang="it-IT" sz="1400" b="0" kern="1200" dirty="0">
              <a:latin typeface="Calibri Light" panose="020F0302020204030204"/>
            </a:rPr>
            <a:t>Nessun errore</a:t>
          </a:r>
        </a:p>
      </dsp:txBody>
      <dsp:txXfrm>
        <a:off x="3907381" y="715271"/>
        <a:ext cx="3252683" cy="744452"/>
      </dsp:txXfrm>
    </dsp:sp>
    <dsp:sp modelId="{76C53E13-5EED-44A4-BF3A-E6B703906585}">
      <dsp:nvSpPr>
        <dsp:cNvPr id="0" name=""/>
        <dsp:cNvSpPr/>
      </dsp:nvSpPr>
      <dsp:spPr>
        <a:xfrm>
          <a:off x="5533722" y="1499996"/>
          <a:ext cx="0" cy="919353"/>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0F5F4A2-F842-4117-AB2E-35CDABADF42F}">
      <dsp:nvSpPr>
        <dsp:cNvPr id="0" name=""/>
        <dsp:cNvSpPr/>
      </dsp:nvSpPr>
      <dsp:spPr>
        <a:xfrm>
          <a:off x="5497432" y="2383059"/>
          <a:ext cx="72580" cy="7258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endParaRPr lang="de-DE"/>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13.07.2021</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18619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13.07.2021</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424469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endParaRPr lang="de-DE"/>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13.07.2021</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026842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13.07.2021</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26318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endParaRPr lang="de-DE"/>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F64A8E5F-40E5-4553-9F3C-699F1A5B8145}" type="datetimeFigureOut">
              <a:rPr lang="de-DE" smtClean="0"/>
              <a:t>13.07.2021</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577393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contenuto 2"/>
          <p:cNvSpPr>
            <a:spLocks noGrp="1"/>
          </p:cNvSpPr>
          <p:nvPr>
            <p:ph sz="half" idx="1"/>
          </p:nvPr>
        </p:nvSpPr>
        <p:spPr>
          <a:xfrm>
            <a:off x="838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contenuto 3"/>
          <p:cNvSpPr>
            <a:spLocks noGrp="1"/>
          </p:cNvSpPr>
          <p:nvPr>
            <p:ph sz="half" idx="2"/>
          </p:nvPr>
        </p:nvSpPr>
        <p:spPr>
          <a:xfrm>
            <a:off x="6172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5" name="Segnaposto data 4"/>
          <p:cNvSpPr>
            <a:spLocks noGrp="1"/>
          </p:cNvSpPr>
          <p:nvPr>
            <p:ph type="dt" sz="half" idx="10"/>
          </p:nvPr>
        </p:nvSpPr>
        <p:spPr/>
        <p:txBody>
          <a:bodyPr/>
          <a:lstStyle/>
          <a:p>
            <a:fld id="{F64A8E5F-40E5-4553-9F3C-699F1A5B8145}" type="datetimeFigureOut">
              <a:rPr lang="de-DE" smtClean="0"/>
              <a:t>13.07.2021</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28408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endParaRPr lang="de-DE"/>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7" name="Segnaposto data 6"/>
          <p:cNvSpPr>
            <a:spLocks noGrp="1"/>
          </p:cNvSpPr>
          <p:nvPr>
            <p:ph type="dt" sz="half" idx="10"/>
          </p:nvPr>
        </p:nvSpPr>
        <p:spPr/>
        <p:txBody>
          <a:bodyPr/>
          <a:lstStyle/>
          <a:p>
            <a:fld id="{F64A8E5F-40E5-4553-9F3C-699F1A5B8145}" type="datetimeFigureOut">
              <a:rPr lang="de-DE" smtClean="0"/>
              <a:t>13.07.2021</a:t>
            </a:fld>
            <a:endParaRPr lang="de-DE"/>
          </a:p>
        </p:txBody>
      </p:sp>
      <p:sp>
        <p:nvSpPr>
          <p:cNvPr id="8" name="Segnaposto piè di pagina 7"/>
          <p:cNvSpPr>
            <a:spLocks noGrp="1"/>
          </p:cNvSpPr>
          <p:nvPr>
            <p:ph type="ftr" sz="quarter" idx="11"/>
          </p:nvPr>
        </p:nvSpPr>
        <p:spPr/>
        <p:txBody>
          <a:bodyPr/>
          <a:lstStyle/>
          <a:p>
            <a:endParaRPr lang="de-DE"/>
          </a:p>
        </p:txBody>
      </p:sp>
      <p:sp>
        <p:nvSpPr>
          <p:cNvPr id="9" name="Segnaposto numero diapositiva 8"/>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274798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data 2"/>
          <p:cNvSpPr>
            <a:spLocks noGrp="1"/>
          </p:cNvSpPr>
          <p:nvPr>
            <p:ph type="dt" sz="half" idx="10"/>
          </p:nvPr>
        </p:nvSpPr>
        <p:spPr/>
        <p:txBody>
          <a:bodyPr/>
          <a:lstStyle/>
          <a:p>
            <a:fld id="{F64A8E5F-40E5-4553-9F3C-699F1A5B8145}" type="datetimeFigureOut">
              <a:rPr lang="de-DE" smtClean="0"/>
              <a:t>13.07.2021</a:t>
            </a:fld>
            <a:endParaRPr lang="de-DE"/>
          </a:p>
        </p:txBody>
      </p:sp>
      <p:sp>
        <p:nvSpPr>
          <p:cNvPr id="4" name="Segnaposto piè di pagina 3"/>
          <p:cNvSpPr>
            <a:spLocks noGrp="1"/>
          </p:cNvSpPr>
          <p:nvPr>
            <p:ph type="ftr" sz="quarter" idx="11"/>
          </p:nvPr>
        </p:nvSpPr>
        <p:spPr/>
        <p:txBody>
          <a:bodyPr/>
          <a:lstStyle/>
          <a:p>
            <a:endParaRPr lang="de-DE"/>
          </a:p>
        </p:txBody>
      </p:sp>
      <p:sp>
        <p:nvSpPr>
          <p:cNvPr id="5" name="Segnaposto numero diapositiva 4"/>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3178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64A8E5F-40E5-4553-9F3C-699F1A5B8145}" type="datetimeFigureOut">
              <a:rPr lang="de-DE" smtClean="0"/>
              <a:t>13.07.2021</a:t>
            </a:fld>
            <a:endParaRPr lang="de-DE"/>
          </a:p>
        </p:txBody>
      </p:sp>
      <p:sp>
        <p:nvSpPr>
          <p:cNvPr id="3" name="Segnaposto piè di pagina 2"/>
          <p:cNvSpPr>
            <a:spLocks noGrp="1"/>
          </p:cNvSpPr>
          <p:nvPr>
            <p:ph type="ftr" sz="quarter" idx="11"/>
          </p:nvPr>
        </p:nvSpPr>
        <p:spPr/>
        <p:txBody>
          <a:bodyPr/>
          <a:lstStyle/>
          <a:p>
            <a:endParaRPr lang="de-DE"/>
          </a:p>
        </p:txBody>
      </p:sp>
      <p:sp>
        <p:nvSpPr>
          <p:cNvPr id="4" name="Segnaposto numero diapositiva 3"/>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894095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de-DE"/>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64A8E5F-40E5-4553-9F3C-699F1A5B8145}" type="datetimeFigureOut">
              <a:rPr lang="de-DE" smtClean="0"/>
              <a:t>13.07.2021</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236581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de-DE"/>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64A8E5F-40E5-4553-9F3C-699F1A5B8145}" type="datetimeFigureOut">
              <a:rPr lang="de-DE" smtClean="0"/>
              <a:t>13.07.2021</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688576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8000" b="-8000"/>
          </a:stretch>
        </a:blipFill>
        <a:effectLst/>
      </p:bgPr>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endParaRPr lang="de-DE"/>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4A8E5F-40E5-4553-9F3C-699F1A5B8145}" type="datetimeFigureOut">
              <a:rPr lang="de-DE" smtClean="0"/>
              <a:t>13.07.2021</a:t>
            </a:fld>
            <a:endParaRPr lang="de-DE"/>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D45B7-DFE2-4393-8D37-380FC36BF3AA}" type="slidenum">
              <a:rPr lang="de-DE" smtClean="0"/>
              <a:t>‹N›</a:t>
            </a:fld>
            <a:endParaRPr lang="de-DE"/>
          </a:p>
        </p:txBody>
      </p:sp>
    </p:spTree>
    <p:extLst>
      <p:ext uri="{BB962C8B-B14F-4D97-AF65-F5344CB8AC3E}">
        <p14:creationId xmlns:p14="http://schemas.microsoft.com/office/powerpoint/2010/main" val="1801931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6.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3.jpeg"/><Relationship Id="rId1" Type="http://schemas.openxmlformats.org/officeDocument/2006/relationships/slideLayout" Target="../slideLayouts/slideLayout7.xml"/><Relationship Id="rId4" Type="http://schemas.openxmlformats.org/officeDocument/2006/relationships/image" Target="../media/image15.sv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8.jpeg"/><Relationship Id="rId5" Type="http://schemas.openxmlformats.org/officeDocument/2006/relationships/image" Target="../media/image27.sv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sv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3.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B6CD4DFB-9EE7-450D-BAEF-0073D4F0AF56}"/>
              </a:ext>
            </a:extLst>
          </p:cNvPr>
          <p:cNvSpPr/>
          <p:nvPr/>
        </p:nvSpPr>
        <p:spPr>
          <a:xfrm>
            <a:off x="2707217" y="251883"/>
            <a:ext cx="6783916" cy="317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5400" b="1">
                <a:solidFill>
                  <a:srgbClr val="FFFF00"/>
                </a:solidFill>
                <a:ea typeface="+mn-lt"/>
                <a:cs typeface="+mn-lt"/>
              </a:rPr>
              <a:t>Star Type Classification</a:t>
            </a:r>
            <a:endParaRPr lang="it-IT" sz="5400">
              <a:ea typeface="+mn-lt"/>
              <a:cs typeface="+mn-lt"/>
            </a:endParaRPr>
          </a:p>
          <a:p>
            <a:pPr algn="ctr"/>
            <a:endParaRPr lang="it-IT">
              <a:cs typeface="Calibri"/>
            </a:endParaRPr>
          </a:p>
        </p:txBody>
      </p:sp>
      <p:sp>
        <p:nvSpPr>
          <p:cNvPr id="5" name="Rettangolo 4">
            <a:extLst>
              <a:ext uri="{FF2B5EF4-FFF2-40B4-BE49-F238E27FC236}">
                <a16:creationId xmlns:a16="http://schemas.microsoft.com/office/drawing/2014/main" id="{853717EC-1796-4732-8BAF-479BAEF71F81}"/>
              </a:ext>
            </a:extLst>
          </p:cNvPr>
          <p:cNvSpPr/>
          <p:nvPr/>
        </p:nvSpPr>
        <p:spPr>
          <a:xfrm>
            <a:off x="485775" y="1369484"/>
            <a:ext cx="10682816" cy="1882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Sottotitolo 6">
            <a:extLst>
              <a:ext uri="{FF2B5EF4-FFF2-40B4-BE49-F238E27FC236}">
                <a16:creationId xmlns:a16="http://schemas.microsoft.com/office/drawing/2014/main" id="{0D0A18CD-3AB2-4364-8D5E-C15700E6BA58}"/>
              </a:ext>
            </a:extLst>
          </p:cNvPr>
          <p:cNvSpPr>
            <a:spLocks noGrp="1"/>
          </p:cNvSpPr>
          <p:nvPr>
            <p:ph type="subTitle" idx="1"/>
          </p:nvPr>
        </p:nvSpPr>
        <p:spPr>
          <a:xfrm>
            <a:off x="546100" y="1370014"/>
            <a:ext cx="10695516" cy="1948920"/>
          </a:xfrm>
        </p:spPr>
        <p:txBody>
          <a:bodyPr vert="horz" lIns="91440" tIns="45720" rIns="91440" bIns="45720" rtlCol="0" anchor="t">
            <a:normAutofit/>
          </a:bodyPr>
          <a:lstStyle/>
          <a:p>
            <a:r>
              <a:rPr lang="it-IT" sz="3200" b="1" i="1">
                <a:solidFill>
                  <a:schemeClr val="bg1">
                    <a:lumMod val="95000"/>
                  </a:schemeClr>
                </a:solidFill>
                <a:cs typeface="Calibri"/>
              </a:rPr>
              <a:t>Descrizione Dataset:</a:t>
            </a:r>
          </a:p>
          <a:p>
            <a:pPr algn="l"/>
            <a:r>
              <a:rPr lang="it-IT">
                <a:solidFill>
                  <a:schemeClr val="bg1">
                    <a:lumMod val="95000"/>
                  </a:schemeClr>
                </a:solidFill>
                <a:cs typeface="Calibri"/>
              </a:rPr>
              <a:t>240 osservazioni e 7 variabili:</a:t>
            </a:r>
          </a:p>
          <a:p>
            <a:pPr algn="l"/>
            <a:r>
              <a:rPr lang="it-IT">
                <a:solidFill>
                  <a:schemeClr val="bg1">
                    <a:lumMod val="95000"/>
                  </a:schemeClr>
                </a:solidFill>
                <a:cs typeface="Calibri"/>
              </a:rPr>
              <a:t>Temperatura, </a:t>
            </a:r>
            <a:r>
              <a:rPr lang="it-IT">
                <a:solidFill>
                  <a:schemeClr val="bg1">
                    <a:lumMod val="95000"/>
                  </a:schemeClr>
                </a:solidFill>
                <a:ea typeface="+mn-lt"/>
                <a:cs typeface="+mn-lt"/>
              </a:rPr>
              <a:t>Luminosità relativa, Raggio Relativo, Magnitudine Assoluta, Colore, Classe Spettrale, Tipo (risposta).</a:t>
            </a:r>
          </a:p>
          <a:p>
            <a:endParaRPr lang="it-IT" sz="3200">
              <a:solidFill>
                <a:schemeClr val="bg1">
                  <a:lumMod val="95000"/>
                </a:schemeClr>
              </a:solidFill>
              <a:ea typeface="+mn-lt"/>
              <a:cs typeface="+mn-lt"/>
            </a:endParaRPr>
          </a:p>
        </p:txBody>
      </p:sp>
      <p:sp>
        <p:nvSpPr>
          <p:cNvPr id="8" name="Rettangolo 7">
            <a:extLst>
              <a:ext uri="{FF2B5EF4-FFF2-40B4-BE49-F238E27FC236}">
                <a16:creationId xmlns:a16="http://schemas.microsoft.com/office/drawing/2014/main" id="{28605807-8A0D-4885-B38E-1068A178BEA2}"/>
              </a:ext>
            </a:extLst>
          </p:cNvPr>
          <p:cNvSpPr/>
          <p:nvPr/>
        </p:nvSpPr>
        <p:spPr>
          <a:xfrm>
            <a:off x="481542" y="3801388"/>
            <a:ext cx="10700953" cy="1943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1000"/>
              </a:spcBef>
            </a:pPr>
            <a:endParaRPr lang="it-IT">
              <a:solidFill>
                <a:schemeClr val="bg1">
                  <a:lumMod val="95000"/>
                </a:schemeClr>
              </a:solidFill>
              <a:cs typeface="Calibri" panose="020F0502020204030204"/>
            </a:endParaRPr>
          </a:p>
        </p:txBody>
      </p:sp>
      <p:sp>
        <p:nvSpPr>
          <p:cNvPr id="9" name="CasellaDiTesto 8">
            <a:extLst>
              <a:ext uri="{FF2B5EF4-FFF2-40B4-BE49-F238E27FC236}">
                <a16:creationId xmlns:a16="http://schemas.microsoft.com/office/drawing/2014/main" id="{6F421405-B744-4ED1-BA93-14518126EA24}"/>
              </a:ext>
            </a:extLst>
          </p:cNvPr>
          <p:cNvSpPr txBox="1"/>
          <p:nvPr/>
        </p:nvSpPr>
        <p:spPr>
          <a:xfrm>
            <a:off x="549276" y="3850217"/>
            <a:ext cx="10703983" cy="16609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ts val="1000"/>
              </a:spcBef>
            </a:pPr>
            <a:r>
              <a:rPr lang="it-IT" sz="3200" b="1" i="1">
                <a:solidFill>
                  <a:schemeClr val="bg1">
                    <a:lumMod val="95000"/>
                  </a:schemeClr>
                </a:solidFill>
                <a:ea typeface="+mn-lt"/>
                <a:cs typeface="+mn-lt"/>
              </a:rPr>
              <a:t>Obiettivo:</a:t>
            </a:r>
            <a:endParaRPr lang="en-US" sz="3200" b="1" i="1">
              <a:solidFill>
                <a:schemeClr val="bg1">
                  <a:lumMod val="95000"/>
                </a:schemeClr>
              </a:solidFill>
              <a:ea typeface="+mn-lt"/>
              <a:cs typeface="+mn-lt"/>
            </a:endParaRPr>
          </a:p>
          <a:p>
            <a:pPr>
              <a:lnSpc>
                <a:spcPct val="90000"/>
              </a:lnSpc>
              <a:spcBef>
                <a:spcPts val="1000"/>
              </a:spcBef>
            </a:pPr>
            <a:r>
              <a:rPr lang="it-IT" sz="2400">
                <a:solidFill>
                  <a:schemeClr val="bg1">
                    <a:lumMod val="95000"/>
                  </a:schemeClr>
                </a:solidFill>
                <a:ea typeface="+mn-lt"/>
                <a:cs typeface="+mn-lt"/>
              </a:rPr>
              <a:t>Classificazione delle stelle rispetto alla variabile Tipo che assume le seguenti etichette: </a:t>
            </a:r>
            <a:r>
              <a:rPr lang="it-IT" sz="2400">
                <a:solidFill>
                  <a:schemeClr val="bg1">
                    <a:lumMod val="95000"/>
                  </a:schemeClr>
                </a:solidFill>
              </a:rPr>
              <a:t>Nana Bruna, Nana Rossa, Nana Bianca, Sequenza Principale, Supergigante, </a:t>
            </a:r>
            <a:r>
              <a:rPr lang="it-IT" sz="2400" err="1">
                <a:solidFill>
                  <a:schemeClr val="bg1">
                    <a:lumMod val="95000"/>
                  </a:schemeClr>
                </a:solidFill>
              </a:rPr>
              <a:t>Ipergigante</a:t>
            </a:r>
            <a:r>
              <a:rPr lang="it-IT" sz="2400">
                <a:solidFill>
                  <a:schemeClr val="bg1">
                    <a:lumMod val="95000"/>
                  </a:schemeClr>
                </a:solidFill>
              </a:rPr>
              <a:t>.</a:t>
            </a:r>
            <a:endParaRPr lang="it-IT" sz="2400">
              <a:solidFill>
                <a:schemeClr val="bg1">
                  <a:lumMod val="95000"/>
                </a:schemeClr>
              </a:solidFill>
              <a:cs typeface="Calibri"/>
            </a:endParaRPr>
          </a:p>
        </p:txBody>
      </p:sp>
      <p:sp>
        <p:nvSpPr>
          <p:cNvPr id="10" name="Rettangolo 9">
            <a:extLst>
              <a:ext uri="{FF2B5EF4-FFF2-40B4-BE49-F238E27FC236}">
                <a16:creationId xmlns:a16="http://schemas.microsoft.com/office/drawing/2014/main" id="{B697311A-83CC-4F98-9A58-C1C5086C1E98}"/>
              </a:ext>
            </a:extLst>
          </p:cNvPr>
          <p:cNvSpPr/>
          <p:nvPr/>
        </p:nvSpPr>
        <p:spPr>
          <a:xfrm>
            <a:off x="9678444" y="69936"/>
            <a:ext cx="2338191" cy="100208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i="1" u="sng">
                <a:solidFill>
                  <a:schemeClr val="accent1">
                    <a:lumMod val="75000"/>
                  </a:schemeClr>
                </a:solidFill>
                <a:ea typeface="+mn-lt"/>
                <a:cs typeface="+mn-lt"/>
              </a:rPr>
              <a:t>Autori</a:t>
            </a:r>
            <a:r>
              <a:rPr lang="it-IT">
                <a:solidFill>
                  <a:schemeClr val="accent1">
                    <a:lumMod val="75000"/>
                  </a:schemeClr>
                </a:solidFill>
                <a:ea typeface="+mn-lt"/>
                <a:cs typeface="+mn-lt"/>
              </a:rPr>
              <a:t>: </a:t>
            </a:r>
          </a:p>
          <a:p>
            <a:pPr algn="ctr"/>
            <a:r>
              <a:rPr lang="it-IT">
                <a:solidFill>
                  <a:schemeClr val="accent1">
                    <a:lumMod val="75000"/>
                  </a:schemeClr>
                </a:solidFill>
                <a:ea typeface="+mn-lt"/>
                <a:cs typeface="+mn-lt"/>
              </a:rPr>
              <a:t>Andrea Sorgente, Agostino Tassan Mazzocco</a:t>
            </a:r>
            <a:endParaRPr lang="it-IT">
              <a:solidFill>
                <a:schemeClr val="accent1">
                  <a:lumMod val="75000"/>
                </a:schemeClr>
              </a:solidFill>
              <a:cs typeface="Calibri"/>
            </a:endParaRPr>
          </a:p>
        </p:txBody>
      </p:sp>
      <p:sp>
        <p:nvSpPr>
          <p:cNvPr id="11" name="Rettangolo 10">
            <a:extLst>
              <a:ext uri="{FF2B5EF4-FFF2-40B4-BE49-F238E27FC236}">
                <a16:creationId xmlns:a16="http://schemas.microsoft.com/office/drawing/2014/main" id="{1B25F106-9840-4A9B-AC9C-3F0272954F87}"/>
              </a:ext>
            </a:extLst>
          </p:cNvPr>
          <p:cNvSpPr/>
          <p:nvPr/>
        </p:nvSpPr>
        <p:spPr>
          <a:xfrm>
            <a:off x="228600" y="114300"/>
            <a:ext cx="2219325" cy="9144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solidFill>
                  <a:schemeClr val="accent1">
                    <a:lumMod val="75000"/>
                  </a:schemeClr>
                </a:solidFill>
                <a:cs typeface="Calibri"/>
              </a:rPr>
              <a:t>Machine Learning</a:t>
            </a:r>
          </a:p>
          <a:p>
            <a:pPr algn="ctr"/>
            <a:r>
              <a:rPr lang="it-IT">
                <a:solidFill>
                  <a:schemeClr val="accent1">
                    <a:lumMod val="75000"/>
                  </a:schemeClr>
                </a:solidFill>
                <a:cs typeface="Calibri"/>
              </a:rPr>
              <a:t>15/07/2021</a:t>
            </a:r>
          </a:p>
        </p:txBody>
      </p:sp>
    </p:spTree>
    <p:extLst>
      <p:ext uri="{BB962C8B-B14F-4D97-AF65-F5344CB8AC3E}">
        <p14:creationId xmlns:p14="http://schemas.microsoft.com/office/powerpoint/2010/main" val="396258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3F095BBA-C21C-4CAB-B538-DB63CE60E972}"/>
              </a:ext>
            </a:extLst>
          </p:cNvPr>
          <p:cNvSpPr/>
          <p:nvPr/>
        </p:nvSpPr>
        <p:spPr>
          <a:xfrm>
            <a:off x="4744497" y="225062"/>
            <a:ext cx="2703005" cy="424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A459014C-1D79-48B8-8CE4-06487B2385E4}"/>
              </a:ext>
            </a:extLst>
          </p:cNvPr>
          <p:cNvSpPr txBox="1"/>
          <p:nvPr/>
        </p:nvSpPr>
        <p:spPr>
          <a:xfrm>
            <a:off x="4845794" y="-59222"/>
            <a:ext cx="250040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5400">
                <a:solidFill>
                  <a:srgbClr val="FFFF00"/>
                </a:solidFill>
                <a:cs typeface="Calibri"/>
              </a:rPr>
              <a:t>DB-</a:t>
            </a:r>
            <a:r>
              <a:rPr lang="it-IT" sz="5400" err="1">
                <a:solidFill>
                  <a:srgbClr val="FFFF00"/>
                </a:solidFill>
                <a:cs typeface="Calibri"/>
              </a:rPr>
              <a:t>scan</a:t>
            </a:r>
            <a:endParaRPr lang="it-IT" sz="5400">
              <a:solidFill>
                <a:srgbClr val="FFFF00"/>
              </a:solidFill>
              <a:cs typeface="Calibri"/>
            </a:endParaRPr>
          </a:p>
        </p:txBody>
      </p:sp>
      <p:sp>
        <p:nvSpPr>
          <p:cNvPr id="2" name="Rettangolo 1">
            <a:extLst>
              <a:ext uri="{FF2B5EF4-FFF2-40B4-BE49-F238E27FC236}">
                <a16:creationId xmlns:a16="http://schemas.microsoft.com/office/drawing/2014/main" id="{C9235C6A-4AB6-49A3-8CAE-57C5378D2538}"/>
              </a:ext>
            </a:extLst>
          </p:cNvPr>
          <p:cNvSpPr/>
          <p:nvPr/>
        </p:nvSpPr>
        <p:spPr>
          <a:xfrm>
            <a:off x="906780" y="1078992"/>
            <a:ext cx="10378440" cy="996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a:t>Scelta degli </a:t>
            </a:r>
            <a:r>
              <a:rPr lang="it-IT" sz="2400" err="1"/>
              <a:t>iperparametri</a:t>
            </a:r>
            <a:r>
              <a:rPr lang="it-IT" sz="2400"/>
              <a:t> </a:t>
            </a:r>
            <a:r>
              <a:rPr lang="el-GR" sz="2400"/>
              <a:t>ε</a:t>
            </a:r>
            <a:r>
              <a:rPr lang="it-IT" sz="2400"/>
              <a:t> e </a:t>
            </a:r>
            <a:r>
              <a:rPr lang="el-GR" sz="2400"/>
              <a:t>τ</a:t>
            </a:r>
            <a:r>
              <a:rPr lang="it-IT" sz="2400"/>
              <a:t> basati sulla massimizzazione del silhouette </a:t>
            </a:r>
            <a:r>
              <a:rPr lang="it-IT" sz="2400" err="1"/>
              <a:t>coefficient</a:t>
            </a:r>
            <a:r>
              <a:rPr lang="it-IT" sz="2400"/>
              <a:t> per una griglia di valori:</a:t>
            </a:r>
          </a:p>
        </p:txBody>
      </p:sp>
      <p:graphicFrame>
        <p:nvGraphicFramePr>
          <p:cNvPr id="14" name="Diagramma 13">
            <a:extLst>
              <a:ext uri="{FF2B5EF4-FFF2-40B4-BE49-F238E27FC236}">
                <a16:creationId xmlns:a16="http://schemas.microsoft.com/office/drawing/2014/main" id="{A2A94403-B1AE-4F45-81D2-94022FF55928}"/>
              </a:ext>
            </a:extLst>
          </p:cNvPr>
          <p:cNvGraphicFramePr/>
          <p:nvPr>
            <p:extLst>
              <p:ext uri="{D42A27DB-BD31-4B8C-83A1-F6EECF244321}">
                <p14:modId xmlns:p14="http://schemas.microsoft.com/office/powerpoint/2010/main" val="200686367"/>
              </p:ext>
            </p:extLst>
          </p:nvPr>
        </p:nvGraphicFramePr>
        <p:xfrm>
          <a:off x="17763" y="2255872"/>
          <a:ext cx="12156474" cy="3652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816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3F095BBA-C21C-4CAB-B538-DB63CE60E972}"/>
              </a:ext>
            </a:extLst>
          </p:cNvPr>
          <p:cNvSpPr/>
          <p:nvPr/>
        </p:nvSpPr>
        <p:spPr>
          <a:xfrm>
            <a:off x="4661915" y="213440"/>
            <a:ext cx="3401568" cy="369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A459014C-1D79-48B8-8CE4-06487B2385E4}"/>
              </a:ext>
            </a:extLst>
          </p:cNvPr>
          <p:cNvSpPr txBox="1"/>
          <p:nvPr/>
        </p:nvSpPr>
        <p:spPr>
          <a:xfrm>
            <a:off x="4932044" y="-99798"/>
            <a:ext cx="286131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5400">
                <a:solidFill>
                  <a:srgbClr val="FFFF00"/>
                </a:solidFill>
                <a:cs typeface="Calibri"/>
              </a:rPr>
              <a:t>Risultato</a:t>
            </a:r>
          </a:p>
        </p:txBody>
      </p:sp>
      <p:pic>
        <p:nvPicPr>
          <p:cNvPr id="8" name="Immagine 7">
            <a:extLst>
              <a:ext uri="{FF2B5EF4-FFF2-40B4-BE49-F238E27FC236}">
                <a16:creationId xmlns:a16="http://schemas.microsoft.com/office/drawing/2014/main" id="{19F20E96-51AE-4242-8BF9-C4F6978E0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7902" y="895975"/>
            <a:ext cx="6456196" cy="5552329"/>
          </a:xfrm>
          <a:prstGeom prst="rect">
            <a:avLst/>
          </a:prstGeom>
        </p:spPr>
      </p:pic>
    </p:spTree>
    <p:extLst>
      <p:ext uri="{BB962C8B-B14F-4D97-AF65-F5344CB8AC3E}">
        <p14:creationId xmlns:p14="http://schemas.microsoft.com/office/powerpoint/2010/main" val="31253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3F095BBA-C21C-4CAB-B538-DB63CE60E972}"/>
              </a:ext>
            </a:extLst>
          </p:cNvPr>
          <p:cNvSpPr/>
          <p:nvPr/>
        </p:nvSpPr>
        <p:spPr>
          <a:xfrm>
            <a:off x="3740800" y="252494"/>
            <a:ext cx="4710399" cy="469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A459014C-1D79-48B8-8CE4-06487B2385E4}"/>
              </a:ext>
            </a:extLst>
          </p:cNvPr>
          <p:cNvSpPr txBox="1"/>
          <p:nvPr/>
        </p:nvSpPr>
        <p:spPr>
          <a:xfrm>
            <a:off x="3985901" y="-72117"/>
            <a:ext cx="422019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5400">
                <a:solidFill>
                  <a:srgbClr val="FFFF00"/>
                </a:solidFill>
                <a:cs typeface="Calibri"/>
              </a:rPr>
              <a:t>Algoritmo EM</a:t>
            </a:r>
          </a:p>
        </p:txBody>
      </p:sp>
      <p:sp>
        <p:nvSpPr>
          <p:cNvPr id="5" name="Rettangolo 4">
            <a:extLst>
              <a:ext uri="{FF2B5EF4-FFF2-40B4-BE49-F238E27FC236}">
                <a16:creationId xmlns:a16="http://schemas.microsoft.com/office/drawing/2014/main" id="{E420F7F5-4FAB-41F8-A3EF-F5DC74CF0000}"/>
              </a:ext>
            </a:extLst>
          </p:cNvPr>
          <p:cNvSpPr/>
          <p:nvPr/>
        </p:nvSpPr>
        <p:spPr>
          <a:xfrm>
            <a:off x="707777" y="1448290"/>
            <a:ext cx="655624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600" err="1"/>
              <a:t>Computazionalmente</a:t>
            </a:r>
            <a:r>
              <a:rPr lang="it-IT" sz="3600"/>
              <a:t> oneroso </a:t>
            </a:r>
          </a:p>
        </p:txBody>
      </p:sp>
      <p:pic>
        <p:nvPicPr>
          <p:cNvPr id="7" name="Elemento grafico 6" descr="Freccia: diritta con riempimento a tinta unita">
            <a:extLst>
              <a:ext uri="{FF2B5EF4-FFF2-40B4-BE49-F238E27FC236}">
                <a16:creationId xmlns:a16="http://schemas.microsoft.com/office/drawing/2014/main" id="{C9B683B9-CC2D-45B1-9B2A-06A2973FD3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3274668" y="2480850"/>
            <a:ext cx="1422465" cy="1422465"/>
          </a:xfrm>
          <a:prstGeom prst="rect">
            <a:avLst/>
          </a:prstGeom>
        </p:spPr>
      </p:pic>
      <p:sp>
        <p:nvSpPr>
          <p:cNvPr id="8" name="Rettangolo 7">
            <a:extLst>
              <a:ext uri="{FF2B5EF4-FFF2-40B4-BE49-F238E27FC236}">
                <a16:creationId xmlns:a16="http://schemas.microsoft.com/office/drawing/2014/main" id="{74B69C65-E45A-430B-8F8E-8D2C96B9BC7C}"/>
              </a:ext>
            </a:extLst>
          </p:cNvPr>
          <p:cNvSpPr/>
          <p:nvPr/>
        </p:nvSpPr>
        <p:spPr>
          <a:xfrm>
            <a:off x="274961" y="4115290"/>
            <a:ext cx="8411840" cy="129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600"/>
              <a:t>Scelta </a:t>
            </a:r>
            <a:r>
              <a:rPr lang="it-IT" sz="3600" err="1"/>
              <a:t>iperparametro</a:t>
            </a:r>
            <a:r>
              <a:rPr lang="it-IT" sz="3600"/>
              <a:t>: k=6 (noto a priori)</a:t>
            </a:r>
          </a:p>
        </p:txBody>
      </p:sp>
    </p:spTree>
    <p:extLst>
      <p:ext uri="{BB962C8B-B14F-4D97-AF65-F5344CB8AC3E}">
        <p14:creationId xmlns:p14="http://schemas.microsoft.com/office/powerpoint/2010/main" val="377177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3F095BBA-C21C-4CAB-B538-DB63CE60E972}"/>
              </a:ext>
            </a:extLst>
          </p:cNvPr>
          <p:cNvSpPr/>
          <p:nvPr/>
        </p:nvSpPr>
        <p:spPr>
          <a:xfrm>
            <a:off x="4661915" y="213440"/>
            <a:ext cx="3401568" cy="369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A459014C-1D79-48B8-8CE4-06487B2385E4}"/>
              </a:ext>
            </a:extLst>
          </p:cNvPr>
          <p:cNvSpPr txBox="1"/>
          <p:nvPr/>
        </p:nvSpPr>
        <p:spPr>
          <a:xfrm>
            <a:off x="4932044" y="-99798"/>
            <a:ext cx="286131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5400">
                <a:solidFill>
                  <a:srgbClr val="FFFF00"/>
                </a:solidFill>
                <a:cs typeface="Calibri"/>
              </a:rPr>
              <a:t>Risultato</a:t>
            </a:r>
          </a:p>
        </p:txBody>
      </p:sp>
      <p:pic>
        <p:nvPicPr>
          <p:cNvPr id="5" name="Immagine 4">
            <a:extLst>
              <a:ext uri="{FF2B5EF4-FFF2-40B4-BE49-F238E27FC236}">
                <a16:creationId xmlns:a16="http://schemas.microsoft.com/office/drawing/2014/main" id="{01F3FB5B-8C50-4F2B-988F-4477740DD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940" y="911363"/>
            <a:ext cx="6666508" cy="5733197"/>
          </a:xfrm>
          <a:prstGeom prst="rect">
            <a:avLst/>
          </a:prstGeom>
        </p:spPr>
      </p:pic>
      <p:sp>
        <p:nvSpPr>
          <p:cNvPr id="6" name="Rettangolo 5">
            <a:extLst>
              <a:ext uri="{FF2B5EF4-FFF2-40B4-BE49-F238E27FC236}">
                <a16:creationId xmlns:a16="http://schemas.microsoft.com/office/drawing/2014/main" id="{4CCCD7B1-79A5-4CDC-A1E1-E5FC87872D0D}"/>
              </a:ext>
            </a:extLst>
          </p:cNvPr>
          <p:cNvSpPr/>
          <p:nvPr/>
        </p:nvSpPr>
        <p:spPr>
          <a:xfrm>
            <a:off x="7208670" y="1682497"/>
            <a:ext cx="4240150" cy="32365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a:extLst>
              <a:ext uri="{FF2B5EF4-FFF2-40B4-BE49-F238E27FC236}">
                <a16:creationId xmlns:a16="http://schemas.microsoft.com/office/drawing/2014/main" id="{700D3476-312E-4ACD-86B6-7EDD59155BC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08670" y="1682496"/>
            <a:ext cx="4240150" cy="3236532"/>
          </a:xfrm>
          <a:prstGeom prst="rect">
            <a:avLst/>
          </a:prstGeom>
          <a:noFill/>
          <a:ln>
            <a:noFill/>
          </a:ln>
        </p:spPr>
      </p:pic>
      <p:pic>
        <p:nvPicPr>
          <p:cNvPr id="9" name="Elemento grafico 8" descr="Freccia: diritta con riempimento a tinta unita">
            <a:extLst>
              <a:ext uri="{FF2B5EF4-FFF2-40B4-BE49-F238E27FC236}">
                <a16:creationId xmlns:a16="http://schemas.microsoft.com/office/drawing/2014/main" id="{BFF2F6AE-8F48-4176-919F-388853BC00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9333875" y="4919028"/>
            <a:ext cx="867563" cy="867563"/>
          </a:xfrm>
          <a:prstGeom prst="rect">
            <a:avLst/>
          </a:prstGeom>
        </p:spPr>
      </p:pic>
      <p:sp>
        <p:nvSpPr>
          <p:cNvPr id="10" name="Rettangolo 9">
            <a:extLst>
              <a:ext uri="{FF2B5EF4-FFF2-40B4-BE49-F238E27FC236}">
                <a16:creationId xmlns:a16="http://schemas.microsoft.com/office/drawing/2014/main" id="{326F2F42-60CC-4B29-9071-843105C014BC}"/>
              </a:ext>
            </a:extLst>
          </p:cNvPr>
          <p:cNvSpPr/>
          <p:nvPr/>
        </p:nvSpPr>
        <p:spPr>
          <a:xfrm>
            <a:off x="7208670" y="1130274"/>
            <a:ext cx="4240150" cy="560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200">
                <a:solidFill>
                  <a:srgbClr val="FFFF00"/>
                </a:solidFill>
              </a:rPr>
              <a:t>Matrice di confusione</a:t>
            </a:r>
          </a:p>
        </p:txBody>
      </p:sp>
      <p:sp>
        <p:nvSpPr>
          <p:cNvPr id="11" name="Rettangolo 10">
            <a:extLst>
              <a:ext uri="{FF2B5EF4-FFF2-40B4-BE49-F238E27FC236}">
                <a16:creationId xmlns:a16="http://schemas.microsoft.com/office/drawing/2014/main" id="{51E8BFC0-D485-4DEA-87CB-3B95E0CB50BF}"/>
              </a:ext>
            </a:extLst>
          </p:cNvPr>
          <p:cNvSpPr/>
          <p:nvPr/>
        </p:nvSpPr>
        <p:spPr>
          <a:xfrm>
            <a:off x="7208670" y="5786592"/>
            <a:ext cx="4779114" cy="659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200"/>
              <a:t>Accuratezza: 92.5%</a:t>
            </a:r>
          </a:p>
        </p:txBody>
      </p:sp>
    </p:spTree>
    <p:extLst>
      <p:ext uri="{BB962C8B-B14F-4D97-AF65-F5344CB8AC3E}">
        <p14:creationId xmlns:p14="http://schemas.microsoft.com/office/powerpoint/2010/main" val="3766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3F095BBA-C21C-4CAB-B538-DB63CE60E972}"/>
              </a:ext>
            </a:extLst>
          </p:cNvPr>
          <p:cNvSpPr/>
          <p:nvPr/>
        </p:nvSpPr>
        <p:spPr>
          <a:xfrm>
            <a:off x="4661915" y="213440"/>
            <a:ext cx="3401568" cy="369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A459014C-1D79-48B8-8CE4-06487B2385E4}"/>
              </a:ext>
            </a:extLst>
          </p:cNvPr>
          <p:cNvSpPr txBox="1"/>
          <p:nvPr/>
        </p:nvSpPr>
        <p:spPr>
          <a:xfrm>
            <a:off x="4499037" y="-136374"/>
            <a:ext cx="372732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5400">
                <a:solidFill>
                  <a:srgbClr val="FFFF00"/>
                </a:solidFill>
                <a:cs typeface="Calibri"/>
              </a:rPr>
              <a:t>Conclusioni</a:t>
            </a:r>
          </a:p>
        </p:txBody>
      </p:sp>
      <p:graphicFrame>
        <p:nvGraphicFramePr>
          <p:cNvPr id="11" name="Diagramma 10">
            <a:extLst>
              <a:ext uri="{FF2B5EF4-FFF2-40B4-BE49-F238E27FC236}">
                <a16:creationId xmlns:a16="http://schemas.microsoft.com/office/drawing/2014/main" id="{2B107DD1-ACE0-4A64-A339-746363C65F3F}"/>
              </a:ext>
            </a:extLst>
          </p:cNvPr>
          <p:cNvGraphicFramePr/>
          <p:nvPr>
            <p:extLst>
              <p:ext uri="{D42A27DB-BD31-4B8C-83A1-F6EECF244321}">
                <p14:modId xmlns:p14="http://schemas.microsoft.com/office/powerpoint/2010/main" val="999903036"/>
              </p:ext>
            </p:extLst>
          </p:nvPr>
        </p:nvGraphicFramePr>
        <p:xfrm>
          <a:off x="130048" y="1231731"/>
          <a:ext cx="6846824" cy="45472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Immagine 7">
            <a:extLst>
              <a:ext uri="{FF2B5EF4-FFF2-40B4-BE49-F238E27FC236}">
                <a16:creationId xmlns:a16="http://schemas.microsoft.com/office/drawing/2014/main" id="{73460A3F-D491-430B-98E6-9209092970C6}"/>
              </a:ext>
            </a:extLst>
          </p:cNvPr>
          <p:cNvPicPr>
            <a:picLocks noChangeAspect="1"/>
          </p:cNvPicPr>
          <p:nvPr/>
        </p:nvPicPr>
        <p:blipFill rotWithShape="1">
          <a:blip r:embed="rId7"/>
          <a:srcRect l="1" t="1084" r="18" b="33930"/>
          <a:stretch/>
        </p:blipFill>
        <p:spPr>
          <a:xfrm>
            <a:off x="5438776" y="1126615"/>
            <a:ext cx="6623176" cy="4826510"/>
          </a:xfrm>
          <a:prstGeom prst="rect">
            <a:avLst/>
          </a:prstGeom>
        </p:spPr>
      </p:pic>
    </p:spTree>
    <p:extLst>
      <p:ext uri="{BB962C8B-B14F-4D97-AF65-F5344CB8AC3E}">
        <p14:creationId xmlns:p14="http://schemas.microsoft.com/office/powerpoint/2010/main" val="377288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D09B2FE-545F-4BFF-93DF-9E42B28A81DD}"/>
              </a:ext>
            </a:extLst>
          </p:cNvPr>
          <p:cNvSpPr txBox="1"/>
          <p:nvPr/>
        </p:nvSpPr>
        <p:spPr>
          <a:xfrm>
            <a:off x="2952750" y="-38100"/>
            <a:ext cx="682942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5400" err="1">
                <a:solidFill>
                  <a:srgbClr val="FFFF00"/>
                </a:solidFill>
                <a:ea typeface="+mn-lt"/>
                <a:cs typeface="+mn-lt"/>
              </a:rPr>
              <a:t>Unsupervised</a:t>
            </a:r>
            <a:r>
              <a:rPr lang="it-IT" sz="5400">
                <a:solidFill>
                  <a:srgbClr val="FFFF00"/>
                </a:solidFill>
                <a:ea typeface="+mn-lt"/>
                <a:cs typeface="+mn-lt"/>
              </a:rPr>
              <a:t> Learning</a:t>
            </a:r>
            <a:endParaRPr lang="it-IT" sz="5400">
              <a:ea typeface="+mn-lt"/>
              <a:cs typeface="+mn-lt"/>
            </a:endParaRPr>
          </a:p>
        </p:txBody>
      </p:sp>
      <p:graphicFrame>
        <p:nvGraphicFramePr>
          <p:cNvPr id="4" name="Diagramma 3">
            <a:extLst>
              <a:ext uri="{FF2B5EF4-FFF2-40B4-BE49-F238E27FC236}">
                <a16:creationId xmlns:a16="http://schemas.microsoft.com/office/drawing/2014/main" id="{D13698C6-023C-4EA7-82C5-2FD1AA9EE903}"/>
              </a:ext>
            </a:extLst>
          </p:cNvPr>
          <p:cNvGraphicFramePr/>
          <p:nvPr>
            <p:extLst>
              <p:ext uri="{D42A27DB-BD31-4B8C-83A1-F6EECF244321}">
                <p14:modId xmlns:p14="http://schemas.microsoft.com/office/powerpoint/2010/main" val="2557679661"/>
              </p:ext>
            </p:extLst>
          </p:nvPr>
        </p:nvGraphicFramePr>
        <p:xfrm>
          <a:off x="4021137" y="1318320"/>
          <a:ext cx="7921625" cy="5147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66" name="Diagramma 766">
            <a:extLst>
              <a:ext uri="{FF2B5EF4-FFF2-40B4-BE49-F238E27FC236}">
                <a16:creationId xmlns:a16="http://schemas.microsoft.com/office/drawing/2014/main" id="{0732FFA1-F6C5-4D68-A6C0-BEF300E1BBEB}"/>
              </a:ext>
            </a:extLst>
          </p:cNvPr>
          <p:cNvGraphicFramePr/>
          <p:nvPr>
            <p:extLst>
              <p:ext uri="{D42A27DB-BD31-4B8C-83A1-F6EECF244321}">
                <p14:modId xmlns:p14="http://schemas.microsoft.com/office/powerpoint/2010/main" val="514361882"/>
              </p:ext>
            </p:extLst>
          </p:nvPr>
        </p:nvGraphicFramePr>
        <p:xfrm>
          <a:off x="-552450" y="1895475"/>
          <a:ext cx="4572000" cy="3657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01749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7A3439FB-4246-4847-8794-3458D95EA272}"/>
              </a:ext>
            </a:extLst>
          </p:cNvPr>
          <p:cNvSpPr/>
          <p:nvPr/>
        </p:nvSpPr>
        <p:spPr>
          <a:xfrm>
            <a:off x="4791075" y="285750"/>
            <a:ext cx="1638300" cy="40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87FDBE99-5094-47AA-94B6-74C9C3BE6153}"/>
              </a:ext>
            </a:extLst>
          </p:cNvPr>
          <p:cNvSpPr txBox="1"/>
          <p:nvPr/>
        </p:nvSpPr>
        <p:spPr>
          <a:xfrm>
            <a:off x="4743450" y="-66675"/>
            <a:ext cx="17335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5400">
                <a:solidFill>
                  <a:srgbClr val="FFFF00"/>
                </a:solidFill>
                <a:cs typeface="Calibri"/>
              </a:rPr>
              <a:t>K-NN</a:t>
            </a:r>
          </a:p>
        </p:txBody>
      </p:sp>
      <p:pic>
        <p:nvPicPr>
          <p:cNvPr id="4" name="Immagine 4">
            <a:extLst>
              <a:ext uri="{FF2B5EF4-FFF2-40B4-BE49-F238E27FC236}">
                <a16:creationId xmlns:a16="http://schemas.microsoft.com/office/drawing/2014/main" id="{C490B09E-5DED-4A5A-BA76-F311B0540461}"/>
              </a:ext>
            </a:extLst>
          </p:cNvPr>
          <p:cNvPicPr>
            <a:picLocks noChangeAspect="1"/>
          </p:cNvPicPr>
          <p:nvPr/>
        </p:nvPicPr>
        <p:blipFill>
          <a:blip r:embed="rId2"/>
          <a:stretch>
            <a:fillRect/>
          </a:stretch>
        </p:blipFill>
        <p:spPr>
          <a:xfrm>
            <a:off x="238125" y="1398142"/>
            <a:ext cx="5372100" cy="4061717"/>
          </a:xfrm>
          <a:prstGeom prst="rect">
            <a:avLst/>
          </a:prstGeom>
        </p:spPr>
      </p:pic>
      <p:pic>
        <p:nvPicPr>
          <p:cNvPr id="6" name="Elemento grafico 5" descr="Freccia: diritta con riempimento a tinta unita">
            <a:extLst>
              <a:ext uri="{FF2B5EF4-FFF2-40B4-BE49-F238E27FC236}">
                <a16:creationId xmlns:a16="http://schemas.microsoft.com/office/drawing/2014/main" id="{8D9B9866-41DB-4EF5-A149-947452FDFE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920000">
            <a:off x="5913274" y="2595525"/>
            <a:ext cx="1458113" cy="1467638"/>
          </a:xfrm>
          <a:prstGeom prst="rect">
            <a:avLst/>
          </a:prstGeom>
        </p:spPr>
      </p:pic>
      <p:sp>
        <p:nvSpPr>
          <p:cNvPr id="7" name="Rettangolo 6">
            <a:extLst>
              <a:ext uri="{FF2B5EF4-FFF2-40B4-BE49-F238E27FC236}">
                <a16:creationId xmlns:a16="http://schemas.microsoft.com/office/drawing/2014/main" id="{2C82B8FC-A220-4327-BF0D-B2D15FF8B813}"/>
              </a:ext>
            </a:extLst>
          </p:cNvPr>
          <p:cNvSpPr/>
          <p:nvPr/>
        </p:nvSpPr>
        <p:spPr>
          <a:xfrm>
            <a:off x="7791450" y="2724150"/>
            <a:ext cx="2924175"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1F45F4FC-C118-4D28-BF73-990F5A6E2CA1}"/>
              </a:ext>
            </a:extLst>
          </p:cNvPr>
          <p:cNvSpPr txBox="1"/>
          <p:nvPr/>
        </p:nvSpPr>
        <p:spPr>
          <a:xfrm>
            <a:off x="7877175" y="2733675"/>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400">
                <a:solidFill>
                  <a:schemeClr val="bg1">
                    <a:lumMod val="95000"/>
                  </a:schemeClr>
                </a:solidFill>
              </a:rPr>
              <a:t>Evitare </a:t>
            </a:r>
            <a:r>
              <a:rPr lang="it-IT" sz="2400" err="1">
                <a:solidFill>
                  <a:schemeClr val="bg1">
                    <a:lumMod val="95000"/>
                  </a:schemeClr>
                </a:solidFill>
              </a:rPr>
              <a:t>overfitting</a:t>
            </a:r>
            <a:r>
              <a:rPr lang="it-IT" sz="2400">
                <a:solidFill>
                  <a:schemeClr val="bg1">
                    <a:lumMod val="95000"/>
                  </a:schemeClr>
                </a:solidFill>
              </a:rPr>
              <a:t>: </a:t>
            </a:r>
            <a:endParaRPr lang="it-IT" sz="2400">
              <a:solidFill>
                <a:schemeClr val="bg1">
                  <a:lumMod val="95000"/>
                </a:schemeClr>
              </a:solidFill>
              <a:cs typeface="Calibri"/>
            </a:endParaRPr>
          </a:p>
          <a:p>
            <a:r>
              <a:rPr lang="it-IT" sz="2400">
                <a:solidFill>
                  <a:schemeClr val="bg1">
                    <a:lumMod val="95000"/>
                  </a:schemeClr>
                </a:solidFill>
                <a:cs typeface="Calibri"/>
              </a:rPr>
              <a:t>Scelta del parametro k=3</a:t>
            </a:r>
          </a:p>
        </p:txBody>
      </p:sp>
    </p:spTree>
    <p:extLst>
      <p:ext uri="{BB962C8B-B14F-4D97-AF65-F5344CB8AC3E}">
        <p14:creationId xmlns:p14="http://schemas.microsoft.com/office/powerpoint/2010/main" val="31302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AD413835-3D1C-4C2D-8204-CD8CAC93403A}"/>
              </a:ext>
            </a:extLst>
          </p:cNvPr>
          <p:cNvSpPr/>
          <p:nvPr/>
        </p:nvSpPr>
        <p:spPr>
          <a:xfrm>
            <a:off x="2409825" y="142875"/>
            <a:ext cx="693420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83B357FE-8A67-456B-A22C-ECACC1B6F5D1}"/>
              </a:ext>
            </a:extLst>
          </p:cNvPr>
          <p:cNvSpPr txBox="1"/>
          <p:nvPr/>
        </p:nvSpPr>
        <p:spPr>
          <a:xfrm>
            <a:off x="2409825" y="-171450"/>
            <a:ext cx="778192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5400">
                <a:solidFill>
                  <a:srgbClr val="FFFF00"/>
                </a:solidFill>
              </a:rPr>
              <a:t>Support </a:t>
            </a:r>
            <a:r>
              <a:rPr lang="it-IT" sz="5400" err="1">
                <a:solidFill>
                  <a:srgbClr val="FFFF00"/>
                </a:solidFill>
              </a:rPr>
              <a:t>Vector</a:t>
            </a:r>
            <a:r>
              <a:rPr lang="it-IT" sz="5400">
                <a:solidFill>
                  <a:srgbClr val="FFFF00"/>
                </a:solidFill>
              </a:rPr>
              <a:t> Machine</a:t>
            </a:r>
            <a:endParaRPr lang="it-IT" sz="5400">
              <a:solidFill>
                <a:srgbClr val="FFFF00"/>
              </a:solidFill>
              <a:cs typeface="Calibri"/>
            </a:endParaRPr>
          </a:p>
        </p:txBody>
      </p:sp>
      <p:sp>
        <p:nvSpPr>
          <p:cNvPr id="4" name="Rettangolo 3">
            <a:extLst>
              <a:ext uri="{FF2B5EF4-FFF2-40B4-BE49-F238E27FC236}">
                <a16:creationId xmlns:a16="http://schemas.microsoft.com/office/drawing/2014/main" id="{18F815F9-52D3-48F1-A47A-270C9CA0F21C}"/>
              </a:ext>
            </a:extLst>
          </p:cNvPr>
          <p:cNvSpPr/>
          <p:nvPr/>
        </p:nvSpPr>
        <p:spPr>
          <a:xfrm>
            <a:off x="514350" y="1123950"/>
            <a:ext cx="4676775" cy="9144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2283391F-2167-4239-BE89-A57658323997}"/>
              </a:ext>
            </a:extLst>
          </p:cNvPr>
          <p:cNvSpPr txBox="1"/>
          <p:nvPr/>
        </p:nvSpPr>
        <p:spPr>
          <a:xfrm>
            <a:off x="714375" y="1171575"/>
            <a:ext cx="485775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400">
                <a:solidFill>
                  <a:schemeClr val="accent1">
                    <a:lumMod val="75000"/>
                  </a:schemeClr>
                </a:solidFill>
              </a:rPr>
              <a:t>Ottimizzazione parametri SVM mediante griglia di valori</a:t>
            </a:r>
            <a:endParaRPr lang="it-IT">
              <a:solidFill>
                <a:schemeClr val="accent1">
                  <a:lumMod val="75000"/>
                </a:schemeClr>
              </a:solidFill>
            </a:endParaRPr>
          </a:p>
        </p:txBody>
      </p:sp>
      <p:graphicFrame>
        <p:nvGraphicFramePr>
          <p:cNvPr id="6" name="Diagramma 6">
            <a:extLst>
              <a:ext uri="{FF2B5EF4-FFF2-40B4-BE49-F238E27FC236}">
                <a16:creationId xmlns:a16="http://schemas.microsoft.com/office/drawing/2014/main" id="{135E213F-5271-405E-9720-CE597BB17BCB}"/>
              </a:ext>
            </a:extLst>
          </p:cNvPr>
          <p:cNvGraphicFramePr/>
          <p:nvPr>
            <p:extLst>
              <p:ext uri="{D42A27DB-BD31-4B8C-83A1-F6EECF244321}">
                <p14:modId xmlns:p14="http://schemas.microsoft.com/office/powerpoint/2010/main" val="1669005531"/>
              </p:ext>
            </p:extLst>
          </p:nvPr>
        </p:nvGraphicFramePr>
        <p:xfrm>
          <a:off x="1866900" y="1352550"/>
          <a:ext cx="8025765" cy="5267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751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C4C4FEBE-33B7-4FED-BDD7-2EC393A6D585}"/>
              </a:ext>
            </a:extLst>
          </p:cNvPr>
          <p:cNvSpPr/>
          <p:nvPr/>
        </p:nvSpPr>
        <p:spPr>
          <a:xfrm>
            <a:off x="4219575" y="180975"/>
            <a:ext cx="4552950" cy="438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ECE54579-D4F8-406C-8530-E9D057464F62}"/>
              </a:ext>
            </a:extLst>
          </p:cNvPr>
          <p:cNvSpPr txBox="1"/>
          <p:nvPr/>
        </p:nvSpPr>
        <p:spPr>
          <a:xfrm>
            <a:off x="4219575" y="-200025"/>
            <a:ext cx="43053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5400">
                <a:solidFill>
                  <a:srgbClr val="FFFF00"/>
                </a:solidFill>
              </a:rPr>
              <a:t>Risultati grafici</a:t>
            </a:r>
            <a:endParaRPr lang="it-IT" sz="5400">
              <a:solidFill>
                <a:srgbClr val="FFFF00"/>
              </a:solidFill>
              <a:cs typeface="Calibri"/>
            </a:endParaRPr>
          </a:p>
        </p:txBody>
      </p:sp>
      <p:pic>
        <p:nvPicPr>
          <p:cNvPr id="5" name="Immagine 5">
            <a:extLst>
              <a:ext uri="{FF2B5EF4-FFF2-40B4-BE49-F238E27FC236}">
                <a16:creationId xmlns:a16="http://schemas.microsoft.com/office/drawing/2014/main" id="{874CDFA3-AC8F-424B-A063-E20DCE0D4ABB}"/>
              </a:ext>
            </a:extLst>
          </p:cNvPr>
          <p:cNvPicPr>
            <a:picLocks noChangeAspect="1"/>
          </p:cNvPicPr>
          <p:nvPr/>
        </p:nvPicPr>
        <p:blipFill>
          <a:blip r:embed="rId2"/>
          <a:stretch>
            <a:fillRect/>
          </a:stretch>
        </p:blipFill>
        <p:spPr>
          <a:xfrm>
            <a:off x="323850" y="808911"/>
            <a:ext cx="11496675" cy="5811679"/>
          </a:xfrm>
          <a:prstGeom prst="rect">
            <a:avLst/>
          </a:prstGeom>
        </p:spPr>
      </p:pic>
    </p:spTree>
    <p:extLst>
      <p:ext uri="{BB962C8B-B14F-4D97-AF65-F5344CB8AC3E}">
        <p14:creationId xmlns:p14="http://schemas.microsoft.com/office/powerpoint/2010/main" val="253617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3">
            <a:extLst>
              <a:ext uri="{FF2B5EF4-FFF2-40B4-BE49-F238E27FC236}">
                <a16:creationId xmlns:a16="http://schemas.microsoft.com/office/drawing/2014/main" id="{865F32F3-8A98-4E26-8D44-DD377AC82CD6}"/>
              </a:ext>
            </a:extLst>
          </p:cNvPr>
          <p:cNvPicPr>
            <a:picLocks noChangeAspect="1"/>
          </p:cNvPicPr>
          <p:nvPr/>
        </p:nvPicPr>
        <p:blipFill>
          <a:blip r:embed="rId2"/>
          <a:stretch>
            <a:fillRect/>
          </a:stretch>
        </p:blipFill>
        <p:spPr>
          <a:xfrm>
            <a:off x="1162050" y="1235393"/>
            <a:ext cx="9858375" cy="5158740"/>
          </a:xfrm>
          <a:prstGeom prst="rect">
            <a:avLst/>
          </a:prstGeom>
        </p:spPr>
      </p:pic>
      <p:sp>
        <p:nvSpPr>
          <p:cNvPr id="4" name="Rettangolo 3">
            <a:extLst>
              <a:ext uri="{FF2B5EF4-FFF2-40B4-BE49-F238E27FC236}">
                <a16:creationId xmlns:a16="http://schemas.microsoft.com/office/drawing/2014/main" id="{BC30A644-C6AD-4B65-9BA2-5E4BB7C098EA}"/>
              </a:ext>
            </a:extLst>
          </p:cNvPr>
          <p:cNvSpPr/>
          <p:nvPr/>
        </p:nvSpPr>
        <p:spPr>
          <a:xfrm>
            <a:off x="2990850" y="209550"/>
            <a:ext cx="683895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F705C34B-048B-4461-8308-804FF0F027E0}"/>
              </a:ext>
            </a:extLst>
          </p:cNvPr>
          <p:cNvSpPr txBox="1"/>
          <p:nvPr/>
        </p:nvSpPr>
        <p:spPr>
          <a:xfrm>
            <a:off x="2990850" y="-142875"/>
            <a:ext cx="701992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5400">
                <a:solidFill>
                  <a:srgbClr val="FFFF00"/>
                </a:solidFill>
              </a:rPr>
              <a:t>Albero di classificazione</a:t>
            </a:r>
            <a:endParaRPr lang="it-IT" sz="5400">
              <a:solidFill>
                <a:srgbClr val="FFFF00"/>
              </a:solidFill>
              <a:cs typeface="Calibri"/>
            </a:endParaRPr>
          </a:p>
        </p:txBody>
      </p:sp>
    </p:spTree>
    <p:extLst>
      <p:ext uri="{BB962C8B-B14F-4D97-AF65-F5344CB8AC3E}">
        <p14:creationId xmlns:p14="http://schemas.microsoft.com/office/powerpoint/2010/main" val="292575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A47F147F-6A3B-4201-AC32-9894BB4CFB98}"/>
              </a:ext>
            </a:extLst>
          </p:cNvPr>
          <p:cNvSpPr/>
          <p:nvPr/>
        </p:nvSpPr>
        <p:spPr>
          <a:xfrm>
            <a:off x="3790950" y="190500"/>
            <a:ext cx="42291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5400">
              <a:solidFill>
                <a:srgbClr val="FFFF00"/>
              </a:solidFill>
              <a:cs typeface="Calibri"/>
            </a:endParaRPr>
          </a:p>
        </p:txBody>
      </p:sp>
      <p:pic>
        <p:nvPicPr>
          <p:cNvPr id="4" name="Immagine 4">
            <a:extLst>
              <a:ext uri="{FF2B5EF4-FFF2-40B4-BE49-F238E27FC236}">
                <a16:creationId xmlns:a16="http://schemas.microsoft.com/office/drawing/2014/main" id="{F6010910-FCDE-42DD-8371-4EC1E9C583C5}"/>
              </a:ext>
            </a:extLst>
          </p:cNvPr>
          <p:cNvPicPr>
            <a:picLocks noChangeAspect="1"/>
          </p:cNvPicPr>
          <p:nvPr/>
        </p:nvPicPr>
        <p:blipFill>
          <a:blip r:embed="rId2"/>
          <a:stretch>
            <a:fillRect/>
          </a:stretch>
        </p:blipFill>
        <p:spPr>
          <a:xfrm>
            <a:off x="171450" y="737539"/>
            <a:ext cx="11801475" cy="5973472"/>
          </a:xfrm>
          <a:prstGeom prst="rect">
            <a:avLst/>
          </a:prstGeom>
        </p:spPr>
      </p:pic>
      <p:sp>
        <p:nvSpPr>
          <p:cNvPr id="8" name="Rettangolo 7">
            <a:extLst>
              <a:ext uri="{FF2B5EF4-FFF2-40B4-BE49-F238E27FC236}">
                <a16:creationId xmlns:a16="http://schemas.microsoft.com/office/drawing/2014/main" id="{07CEA28C-F5FA-44B3-8019-289AD4C5ADA2}"/>
              </a:ext>
            </a:extLst>
          </p:cNvPr>
          <p:cNvSpPr/>
          <p:nvPr/>
        </p:nvSpPr>
        <p:spPr>
          <a:xfrm>
            <a:off x="4610100" y="990600"/>
            <a:ext cx="6991350" cy="1190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B7F956E6-01CE-4A1A-9117-C7600890A264}"/>
              </a:ext>
            </a:extLst>
          </p:cNvPr>
          <p:cNvSpPr txBox="1"/>
          <p:nvPr/>
        </p:nvSpPr>
        <p:spPr>
          <a:xfrm>
            <a:off x="4676775" y="990600"/>
            <a:ext cx="692467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solidFill>
                  <a:srgbClr val="FFFF00"/>
                </a:solidFill>
                <a:cs typeface="Calibri"/>
              </a:rPr>
              <a:t>Da questo </a:t>
            </a:r>
            <a:r>
              <a:rPr lang="it-IT" err="1">
                <a:solidFill>
                  <a:srgbClr val="FFFF00"/>
                </a:solidFill>
                <a:cs typeface="Calibri"/>
              </a:rPr>
              <a:t>Scatterplot</a:t>
            </a:r>
            <a:r>
              <a:rPr lang="it-IT">
                <a:solidFill>
                  <a:srgbClr val="FFFF00"/>
                </a:solidFill>
                <a:cs typeface="Calibri"/>
              </a:rPr>
              <a:t> è possibile visualizzare la disposizione delle stelle rispetto alle caratteristiche più discriminanti delle stelle presenti nel dataset. Si noti che il tipo della stella è codificato in numeri da 0 a 5 per identificare le stelle dalla </a:t>
            </a:r>
            <a:r>
              <a:rPr lang="it-IT">
                <a:solidFill>
                  <a:srgbClr val="FFFF00"/>
                </a:solidFill>
                <a:ea typeface="+mn-lt"/>
                <a:cs typeface="+mn-lt"/>
              </a:rPr>
              <a:t>Nana Bruna alla </a:t>
            </a:r>
            <a:r>
              <a:rPr lang="it-IT" err="1">
                <a:solidFill>
                  <a:srgbClr val="FFFF00"/>
                </a:solidFill>
                <a:ea typeface="+mn-lt"/>
                <a:cs typeface="+mn-lt"/>
              </a:rPr>
              <a:t>Ipergigante</a:t>
            </a:r>
            <a:r>
              <a:rPr lang="it-IT">
                <a:solidFill>
                  <a:srgbClr val="FFFF00"/>
                </a:solidFill>
                <a:ea typeface="+mn-lt"/>
                <a:cs typeface="+mn-lt"/>
              </a:rPr>
              <a:t>.</a:t>
            </a:r>
          </a:p>
          <a:p>
            <a:endParaRPr lang="it-IT">
              <a:solidFill>
                <a:srgbClr val="FFFF00"/>
              </a:solidFill>
              <a:cs typeface="Calibri"/>
            </a:endParaRPr>
          </a:p>
        </p:txBody>
      </p:sp>
      <p:sp>
        <p:nvSpPr>
          <p:cNvPr id="9" name="CasellaDiTesto 8">
            <a:extLst>
              <a:ext uri="{FF2B5EF4-FFF2-40B4-BE49-F238E27FC236}">
                <a16:creationId xmlns:a16="http://schemas.microsoft.com/office/drawing/2014/main" id="{7520BCEB-40EA-47A8-B993-026A7D322902}"/>
              </a:ext>
            </a:extLst>
          </p:cNvPr>
          <p:cNvSpPr txBox="1"/>
          <p:nvPr/>
        </p:nvSpPr>
        <p:spPr>
          <a:xfrm>
            <a:off x="3724275" y="-190500"/>
            <a:ext cx="43434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5400" err="1">
                <a:solidFill>
                  <a:srgbClr val="FFFF00"/>
                </a:solidFill>
                <a:cs typeface="Calibri"/>
              </a:rPr>
              <a:t>Pre</a:t>
            </a:r>
            <a:r>
              <a:rPr lang="it-IT" sz="5400">
                <a:solidFill>
                  <a:srgbClr val="FFFF00"/>
                </a:solidFill>
                <a:cs typeface="Calibri"/>
              </a:rPr>
              <a:t>-processing</a:t>
            </a:r>
          </a:p>
        </p:txBody>
      </p:sp>
    </p:spTree>
    <p:extLst>
      <p:ext uri="{BB962C8B-B14F-4D97-AF65-F5344CB8AC3E}">
        <p14:creationId xmlns:p14="http://schemas.microsoft.com/office/powerpoint/2010/main" val="3221734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EFF53C1D-3848-4E87-9A8D-9A427A854743}"/>
              </a:ext>
            </a:extLst>
          </p:cNvPr>
          <p:cNvSpPr/>
          <p:nvPr/>
        </p:nvSpPr>
        <p:spPr>
          <a:xfrm>
            <a:off x="3362325" y="161925"/>
            <a:ext cx="447675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a:extLst>
              <a:ext uri="{FF2B5EF4-FFF2-40B4-BE49-F238E27FC236}">
                <a16:creationId xmlns:a16="http://schemas.microsoft.com/office/drawing/2014/main" id="{F8530828-B3D1-42EF-B4F0-E1245BEA8F70}"/>
              </a:ext>
            </a:extLst>
          </p:cNvPr>
          <p:cNvSpPr txBox="1"/>
          <p:nvPr/>
        </p:nvSpPr>
        <p:spPr>
          <a:xfrm>
            <a:off x="3409950" y="-133350"/>
            <a:ext cx="475297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5400" dirty="0">
                <a:solidFill>
                  <a:srgbClr val="FFFF00"/>
                </a:solidFill>
              </a:rPr>
              <a:t>Random </a:t>
            </a:r>
            <a:r>
              <a:rPr lang="it-IT" sz="5400" dirty="0" err="1">
                <a:solidFill>
                  <a:srgbClr val="FFFF00"/>
                </a:solidFill>
              </a:rPr>
              <a:t>Forest</a:t>
            </a:r>
            <a:endParaRPr lang="it-IT" sz="5400">
              <a:solidFill>
                <a:srgbClr val="FFFF00"/>
              </a:solidFill>
              <a:cs typeface="Calibri"/>
            </a:endParaRPr>
          </a:p>
        </p:txBody>
      </p:sp>
      <p:sp>
        <p:nvSpPr>
          <p:cNvPr id="4" name="Rettangolo 3">
            <a:extLst>
              <a:ext uri="{FF2B5EF4-FFF2-40B4-BE49-F238E27FC236}">
                <a16:creationId xmlns:a16="http://schemas.microsoft.com/office/drawing/2014/main" id="{F829AAEF-F716-442A-B100-0A5A9038B1CF}"/>
              </a:ext>
            </a:extLst>
          </p:cNvPr>
          <p:cNvSpPr/>
          <p:nvPr/>
        </p:nvSpPr>
        <p:spPr>
          <a:xfrm>
            <a:off x="381000" y="1219200"/>
            <a:ext cx="5715000" cy="82867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CCAC686E-FEBC-4FD1-A1E7-40D75DA8B371}"/>
              </a:ext>
            </a:extLst>
          </p:cNvPr>
          <p:cNvSpPr txBox="1"/>
          <p:nvPr/>
        </p:nvSpPr>
        <p:spPr>
          <a:xfrm>
            <a:off x="542925" y="1295400"/>
            <a:ext cx="5238750"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solidFill>
                  <a:schemeClr val="accent1">
                    <a:lumMod val="75000"/>
                  </a:schemeClr>
                </a:solidFill>
              </a:rPr>
              <a:t>30 alberi con numero di variabili considerate pari a 2 a ciascuna iterazione del </a:t>
            </a:r>
            <a:r>
              <a:rPr lang="it-IT" dirty="0" err="1">
                <a:solidFill>
                  <a:schemeClr val="accent1">
                    <a:lumMod val="75000"/>
                  </a:schemeClr>
                </a:solidFill>
              </a:rPr>
              <a:t>bagging</a:t>
            </a:r>
            <a:endParaRPr lang="it-IT">
              <a:solidFill>
                <a:schemeClr val="accent1">
                  <a:lumMod val="75000"/>
                </a:schemeClr>
              </a:solidFill>
              <a:cs typeface="Calibri"/>
            </a:endParaRPr>
          </a:p>
        </p:txBody>
      </p:sp>
      <p:pic>
        <p:nvPicPr>
          <p:cNvPr id="7" name="Elemento grafico 825" descr="Freccia: diritta con riempimento a tinta unita">
            <a:extLst>
              <a:ext uri="{FF2B5EF4-FFF2-40B4-BE49-F238E27FC236}">
                <a16:creationId xmlns:a16="http://schemas.microsoft.com/office/drawing/2014/main" id="{66A39621-7424-4638-BC79-6D252DF1A4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6719888" y="1109663"/>
            <a:ext cx="1028700" cy="1038225"/>
          </a:xfrm>
          <a:prstGeom prst="rect">
            <a:avLst/>
          </a:prstGeom>
        </p:spPr>
      </p:pic>
      <p:sp>
        <p:nvSpPr>
          <p:cNvPr id="8" name="Rettangolo 7">
            <a:extLst>
              <a:ext uri="{FF2B5EF4-FFF2-40B4-BE49-F238E27FC236}">
                <a16:creationId xmlns:a16="http://schemas.microsoft.com/office/drawing/2014/main" id="{0D8486B0-BAA0-413E-9D7E-1D10443E3CFC}"/>
              </a:ext>
            </a:extLst>
          </p:cNvPr>
          <p:cNvSpPr/>
          <p:nvPr/>
        </p:nvSpPr>
        <p:spPr>
          <a:xfrm>
            <a:off x="8496299" y="1219200"/>
            <a:ext cx="3190875" cy="7810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29E65BF1-93EB-4AB2-AE8A-348A7B93C794}"/>
              </a:ext>
            </a:extLst>
          </p:cNvPr>
          <p:cNvSpPr txBox="1"/>
          <p:nvPr/>
        </p:nvSpPr>
        <p:spPr>
          <a:xfrm>
            <a:off x="8620125" y="131445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solidFill>
                  <a:schemeClr val="accent1">
                    <a:lumMod val="75000"/>
                  </a:schemeClr>
                </a:solidFill>
              </a:rPr>
              <a:t>Risultato analogo al singolo albero </a:t>
            </a:r>
            <a:endParaRPr lang="it-IT" dirty="0">
              <a:solidFill>
                <a:schemeClr val="accent1">
                  <a:lumMod val="75000"/>
                </a:schemeClr>
              </a:solidFill>
              <a:cs typeface="Calibri"/>
            </a:endParaRPr>
          </a:p>
        </p:txBody>
      </p:sp>
      <p:pic>
        <p:nvPicPr>
          <p:cNvPr id="10" name="Elemento grafico 825" descr="Freccia: diritta con riempimento a tinta unita">
            <a:extLst>
              <a:ext uri="{FF2B5EF4-FFF2-40B4-BE49-F238E27FC236}">
                <a16:creationId xmlns:a16="http://schemas.microsoft.com/office/drawing/2014/main" id="{748D6BDD-76EC-4491-AFD2-8114693DFF4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1404937" y="2176462"/>
            <a:ext cx="1028700" cy="1038225"/>
          </a:xfrm>
          <a:prstGeom prst="rect">
            <a:avLst/>
          </a:prstGeom>
        </p:spPr>
      </p:pic>
      <p:sp>
        <p:nvSpPr>
          <p:cNvPr id="11" name="Rettangolo 10">
            <a:extLst>
              <a:ext uri="{FF2B5EF4-FFF2-40B4-BE49-F238E27FC236}">
                <a16:creationId xmlns:a16="http://schemas.microsoft.com/office/drawing/2014/main" id="{19D5951F-5903-4C3A-8344-3132A0C6FC0B}"/>
              </a:ext>
            </a:extLst>
          </p:cNvPr>
          <p:cNvSpPr/>
          <p:nvPr/>
        </p:nvSpPr>
        <p:spPr>
          <a:xfrm>
            <a:off x="542925" y="3514725"/>
            <a:ext cx="3790950" cy="9144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a:extLst>
              <a:ext uri="{FF2B5EF4-FFF2-40B4-BE49-F238E27FC236}">
                <a16:creationId xmlns:a16="http://schemas.microsoft.com/office/drawing/2014/main" id="{9F641260-45A1-4ADD-BA05-8446E460CD4F}"/>
              </a:ext>
            </a:extLst>
          </p:cNvPr>
          <p:cNvSpPr txBox="1"/>
          <p:nvPr/>
        </p:nvSpPr>
        <p:spPr>
          <a:xfrm>
            <a:off x="733425" y="3648075"/>
            <a:ext cx="34099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solidFill>
                  <a:schemeClr val="accent1">
                    <a:lumMod val="75000"/>
                  </a:schemeClr>
                </a:solidFill>
              </a:rPr>
              <a:t>Convergenza raggiunta dopo 26 alberi di classificazione</a:t>
            </a:r>
            <a:endParaRPr lang="it-IT" dirty="0">
              <a:solidFill>
                <a:schemeClr val="accent1">
                  <a:lumMod val="75000"/>
                </a:schemeClr>
              </a:solidFill>
              <a:cs typeface="Calibri"/>
            </a:endParaRPr>
          </a:p>
        </p:txBody>
      </p:sp>
      <p:pic>
        <p:nvPicPr>
          <p:cNvPr id="15" name="Elemento grafico 15" descr="Freccia: rotazione a sinistra con riempimento a tinta unita">
            <a:extLst>
              <a:ext uri="{FF2B5EF4-FFF2-40B4-BE49-F238E27FC236}">
                <a16:creationId xmlns:a16="http://schemas.microsoft.com/office/drawing/2014/main" id="{C3932FBD-D241-4B85-A391-76BB6226C4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5240000">
            <a:off x="3438525" y="4533900"/>
            <a:ext cx="914400" cy="914400"/>
          </a:xfrm>
          <a:prstGeom prst="rect">
            <a:avLst/>
          </a:prstGeom>
        </p:spPr>
      </p:pic>
      <p:pic>
        <p:nvPicPr>
          <p:cNvPr id="16" name="Immagine 16">
            <a:extLst>
              <a:ext uri="{FF2B5EF4-FFF2-40B4-BE49-F238E27FC236}">
                <a16:creationId xmlns:a16="http://schemas.microsoft.com/office/drawing/2014/main" id="{E66C7E91-5EE5-4FF3-ABB4-E95D1B1245DB}"/>
              </a:ext>
            </a:extLst>
          </p:cNvPr>
          <p:cNvPicPr>
            <a:picLocks noChangeAspect="1"/>
          </p:cNvPicPr>
          <p:nvPr/>
        </p:nvPicPr>
        <p:blipFill>
          <a:blip r:embed="rId6"/>
          <a:stretch>
            <a:fillRect/>
          </a:stretch>
        </p:blipFill>
        <p:spPr>
          <a:xfrm>
            <a:off x="5600700" y="2474467"/>
            <a:ext cx="5391150" cy="4080767"/>
          </a:xfrm>
          <a:prstGeom prst="rect">
            <a:avLst/>
          </a:prstGeom>
        </p:spPr>
      </p:pic>
    </p:spTree>
    <p:extLst>
      <p:ext uri="{BB962C8B-B14F-4D97-AF65-F5344CB8AC3E}">
        <p14:creationId xmlns:p14="http://schemas.microsoft.com/office/powerpoint/2010/main" val="64074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2">
            <a:extLst>
              <a:ext uri="{FF2B5EF4-FFF2-40B4-BE49-F238E27FC236}">
                <a16:creationId xmlns:a16="http://schemas.microsoft.com/office/drawing/2014/main" id="{9B30DEF6-7A58-4ACD-BEED-15677A5C28FE}"/>
              </a:ext>
            </a:extLst>
          </p:cNvPr>
          <p:cNvPicPr>
            <a:picLocks noChangeAspect="1"/>
          </p:cNvPicPr>
          <p:nvPr/>
        </p:nvPicPr>
        <p:blipFill>
          <a:blip r:embed="rId2"/>
          <a:stretch>
            <a:fillRect/>
          </a:stretch>
        </p:blipFill>
        <p:spPr>
          <a:xfrm>
            <a:off x="514350" y="847725"/>
            <a:ext cx="11163300" cy="5810250"/>
          </a:xfrm>
          <a:prstGeom prst="rect">
            <a:avLst/>
          </a:prstGeom>
        </p:spPr>
      </p:pic>
      <p:sp>
        <p:nvSpPr>
          <p:cNvPr id="3" name="Rettangolo 2">
            <a:extLst>
              <a:ext uri="{FF2B5EF4-FFF2-40B4-BE49-F238E27FC236}">
                <a16:creationId xmlns:a16="http://schemas.microsoft.com/office/drawing/2014/main" id="{666A2037-8474-40A3-A8CE-D851A22190F1}"/>
              </a:ext>
            </a:extLst>
          </p:cNvPr>
          <p:cNvSpPr/>
          <p:nvPr/>
        </p:nvSpPr>
        <p:spPr>
          <a:xfrm>
            <a:off x="4048125" y="266700"/>
            <a:ext cx="34290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CD6E2F40-5030-4D87-B479-97CC4A287F97}"/>
              </a:ext>
            </a:extLst>
          </p:cNvPr>
          <p:cNvSpPr txBox="1"/>
          <p:nvPr/>
        </p:nvSpPr>
        <p:spPr>
          <a:xfrm>
            <a:off x="4105275" y="-123825"/>
            <a:ext cx="36576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5400">
                <a:solidFill>
                  <a:srgbClr val="FFFF00"/>
                </a:solidFill>
              </a:rPr>
              <a:t>LDA e QDA</a:t>
            </a:r>
            <a:endParaRPr lang="it-IT" sz="5400">
              <a:solidFill>
                <a:srgbClr val="FFFF00"/>
              </a:solidFill>
              <a:cs typeface="Calibri"/>
            </a:endParaRPr>
          </a:p>
        </p:txBody>
      </p:sp>
    </p:spTree>
    <p:extLst>
      <p:ext uri="{BB962C8B-B14F-4D97-AF65-F5344CB8AC3E}">
        <p14:creationId xmlns:p14="http://schemas.microsoft.com/office/powerpoint/2010/main" val="275271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5BFE8B2E-42B3-4769-8E6D-B0DF19DDE709}"/>
              </a:ext>
            </a:extLst>
          </p:cNvPr>
          <p:cNvSpPr/>
          <p:nvPr/>
        </p:nvSpPr>
        <p:spPr>
          <a:xfrm>
            <a:off x="4114800" y="285750"/>
            <a:ext cx="2657475" cy="29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C852020E-3B76-4EC9-9159-3B0BE984B46F}"/>
              </a:ext>
            </a:extLst>
          </p:cNvPr>
          <p:cNvSpPr txBox="1"/>
          <p:nvPr/>
        </p:nvSpPr>
        <p:spPr>
          <a:xfrm>
            <a:off x="4276725" y="-142875"/>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5400" dirty="0">
                <a:solidFill>
                  <a:srgbClr val="FFFF00"/>
                </a:solidFill>
              </a:rPr>
              <a:t>Risultati</a:t>
            </a:r>
            <a:endParaRPr lang="it-IT" sz="5400">
              <a:solidFill>
                <a:srgbClr val="FFFF00"/>
              </a:solidFill>
              <a:cs typeface="Calibri"/>
            </a:endParaRPr>
          </a:p>
        </p:txBody>
      </p:sp>
      <p:graphicFrame>
        <p:nvGraphicFramePr>
          <p:cNvPr id="4" name="Diagramma 4">
            <a:extLst>
              <a:ext uri="{FF2B5EF4-FFF2-40B4-BE49-F238E27FC236}">
                <a16:creationId xmlns:a16="http://schemas.microsoft.com/office/drawing/2014/main" id="{71239A5B-1E15-4619-8155-894D31F28A46}"/>
              </a:ext>
            </a:extLst>
          </p:cNvPr>
          <p:cNvGraphicFramePr/>
          <p:nvPr>
            <p:extLst>
              <p:ext uri="{D42A27DB-BD31-4B8C-83A1-F6EECF244321}">
                <p14:modId xmlns:p14="http://schemas.microsoft.com/office/powerpoint/2010/main" val="464083484"/>
              </p:ext>
            </p:extLst>
          </p:nvPr>
        </p:nvGraphicFramePr>
        <p:xfrm>
          <a:off x="2000250" y="1114425"/>
          <a:ext cx="7200900" cy="4838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5892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30EFD70B-23F0-4C7A-9070-059A71F64C47}"/>
              </a:ext>
            </a:extLst>
          </p:cNvPr>
          <p:cNvSpPr/>
          <p:nvPr/>
        </p:nvSpPr>
        <p:spPr>
          <a:xfrm>
            <a:off x="2171700" y="190500"/>
            <a:ext cx="3609975"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6282F0C3-3839-4964-B07D-E9AD74075889}"/>
              </a:ext>
            </a:extLst>
          </p:cNvPr>
          <p:cNvSpPr txBox="1"/>
          <p:nvPr/>
        </p:nvSpPr>
        <p:spPr>
          <a:xfrm>
            <a:off x="2171700" y="-161925"/>
            <a:ext cx="496252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5400" dirty="0" err="1">
                <a:solidFill>
                  <a:srgbClr val="FFFF00"/>
                </a:solidFill>
              </a:rPr>
              <a:t>Final</a:t>
            </a:r>
            <a:r>
              <a:rPr lang="it-IT" sz="5400" dirty="0">
                <a:solidFill>
                  <a:srgbClr val="FFFF00"/>
                </a:solidFill>
              </a:rPr>
              <a:t>  Model</a:t>
            </a:r>
            <a:endParaRPr lang="it-IT" sz="5400">
              <a:solidFill>
                <a:srgbClr val="FFFF00"/>
              </a:solidFill>
              <a:cs typeface="Calibri"/>
            </a:endParaRPr>
          </a:p>
        </p:txBody>
      </p:sp>
      <p:pic>
        <p:nvPicPr>
          <p:cNvPr id="5" name="Immagine 5">
            <a:extLst>
              <a:ext uri="{FF2B5EF4-FFF2-40B4-BE49-F238E27FC236}">
                <a16:creationId xmlns:a16="http://schemas.microsoft.com/office/drawing/2014/main" id="{EB847464-1229-4C8C-A77C-48477BB90AC9}"/>
              </a:ext>
            </a:extLst>
          </p:cNvPr>
          <p:cNvPicPr>
            <a:picLocks noChangeAspect="1"/>
          </p:cNvPicPr>
          <p:nvPr/>
        </p:nvPicPr>
        <p:blipFill>
          <a:blip r:embed="rId2"/>
          <a:stretch>
            <a:fillRect/>
          </a:stretch>
        </p:blipFill>
        <p:spPr>
          <a:xfrm>
            <a:off x="228600" y="855790"/>
            <a:ext cx="11382375" cy="5936995"/>
          </a:xfrm>
          <a:prstGeom prst="rect">
            <a:avLst/>
          </a:prstGeom>
        </p:spPr>
      </p:pic>
      <p:sp>
        <p:nvSpPr>
          <p:cNvPr id="6" name="Rettangolo 5">
            <a:extLst>
              <a:ext uri="{FF2B5EF4-FFF2-40B4-BE49-F238E27FC236}">
                <a16:creationId xmlns:a16="http://schemas.microsoft.com/office/drawing/2014/main" id="{0B48F226-5A32-4AC7-B807-2F7AD0101057}"/>
              </a:ext>
            </a:extLst>
          </p:cNvPr>
          <p:cNvSpPr/>
          <p:nvPr/>
        </p:nvSpPr>
        <p:spPr>
          <a:xfrm>
            <a:off x="6362700" y="266700"/>
            <a:ext cx="4619625" cy="37147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E9D7B2EE-AB57-4C26-A937-35B11F584351}"/>
              </a:ext>
            </a:extLst>
          </p:cNvPr>
          <p:cNvSpPr txBox="1"/>
          <p:nvPr/>
        </p:nvSpPr>
        <p:spPr>
          <a:xfrm>
            <a:off x="6362700" y="266700"/>
            <a:ext cx="47053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solidFill>
                  <a:schemeClr val="accent1">
                    <a:lumMod val="75000"/>
                  </a:schemeClr>
                </a:solidFill>
              </a:rPr>
              <a:t>L'albero è la scelta finale essendo il più semplice</a:t>
            </a:r>
            <a:endParaRPr lang="it-IT" dirty="0">
              <a:solidFill>
                <a:schemeClr val="accent1">
                  <a:lumMod val="75000"/>
                </a:schemeClr>
              </a:solidFill>
              <a:cs typeface="Calibri"/>
            </a:endParaRPr>
          </a:p>
        </p:txBody>
      </p:sp>
    </p:spTree>
    <p:extLst>
      <p:ext uri="{BB962C8B-B14F-4D97-AF65-F5344CB8AC3E}">
        <p14:creationId xmlns:p14="http://schemas.microsoft.com/office/powerpoint/2010/main" val="61496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971AC4A5-61E2-487F-B3C1-E6C3B8DD137F}"/>
              </a:ext>
            </a:extLst>
          </p:cNvPr>
          <p:cNvSpPr/>
          <p:nvPr/>
        </p:nvSpPr>
        <p:spPr>
          <a:xfrm>
            <a:off x="1857375" y="142875"/>
            <a:ext cx="405765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B2E0C849-7473-457C-921F-E28E44A37176}"/>
              </a:ext>
            </a:extLst>
          </p:cNvPr>
          <p:cNvSpPr txBox="1"/>
          <p:nvPr/>
        </p:nvSpPr>
        <p:spPr>
          <a:xfrm>
            <a:off x="2105025" y="-180975"/>
            <a:ext cx="39243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5400" dirty="0" err="1">
                <a:solidFill>
                  <a:srgbClr val="FFFF00"/>
                </a:solidFill>
              </a:rPr>
              <a:t>Final</a:t>
            </a:r>
            <a:r>
              <a:rPr lang="it-IT" sz="5400" dirty="0">
                <a:solidFill>
                  <a:srgbClr val="FFFF00"/>
                </a:solidFill>
              </a:rPr>
              <a:t> Model</a:t>
            </a:r>
            <a:endParaRPr lang="it-IT" sz="5400">
              <a:solidFill>
                <a:srgbClr val="FFFF00"/>
              </a:solidFill>
              <a:cs typeface="Calibri"/>
            </a:endParaRPr>
          </a:p>
        </p:txBody>
      </p:sp>
      <p:sp>
        <p:nvSpPr>
          <p:cNvPr id="4" name="Rettangolo 3">
            <a:extLst>
              <a:ext uri="{FF2B5EF4-FFF2-40B4-BE49-F238E27FC236}">
                <a16:creationId xmlns:a16="http://schemas.microsoft.com/office/drawing/2014/main" id="{FB51DD95-5418-4C06-AC48-FB28FD6E6260}"/>
              </a:ext>
            </a:extLst>
          </p:cNvPr>
          <p:cNvSpPr/>
          <p:nvPr/>
        </p:nvSpPr>
        <p:spPr>
          <a:xfrm>
            <a:off x="6181725" y="85725"/>
            <a:ext cx="5248275" cy="6477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A8A60854-E1D4-46E2-B17D-71EC176F2B98}"/>
              </a:ext>
            </a:extLst>
          </p:cNvPr>
          <p:cNvSpPr txBox="1"/>
          <p:nvPr/>
        </p:nvSpPr>
        <p:spPr>
          <a:xfrm>
            <a:off x="6238875" y="85725"/>
            <a:ext cx="52578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solidFill>
                  <a:schemeClr val="accent1">
                    <a:lumMod val="75000"/>
                  </a:schemeClr>
                </a:solidFill>
              </a:rPr>
              <a:t>L'</a:t>
            </a:r>
            <a:r>
              <a:rPr lang="it-IT" dirty="0" err="1">
                <a:solidFill>
                  <a:schemeClr val="accent1">
                    <a:lumMod val="75000"/>
                  </a:schemeClr>
                </a:solidFill>
              </a:rPr>
              <a:t>accuracy</a:t>
            </a:r>
            <a:r>
              <a:rPr lang="it-IT" dirty="0">
                <a:solidFill>
                  <a:schemeClr val="accent1">
                    <a:lumMod val="75000"/>
                  </a:schemeClr>
                </a:solidFill>
              </a:rPr>
              <a:t> dell'albero di classificazione sul test set è ancora massima, come avvenuto nel training set </a:t>
            </a:r>
            <a:endParaRPr lang="it-IT" dirty="0">
              <a:solidFill>
                <a:schemeClr val="accent1">
                  <a:lumMod val="75000"/>
                </a:schemeClr>
              </a:solidFill>
              <a:cs typeface="Calibri"/>
            </a:endParaRPr>
          </a:p>
        </p:txBody>
      </p:sp>
      <p:pic>
        <p:nvPicPr>
          <p:cNvPr id="6" name="Immagine 6">
            <a:extLst>
              <a:ext uri="{FF2B5EF4-FFF2-40B4-BE49-F238E27FC236}">
                <a16:creationId xmlns:a16="http://schemas.microsoft.com/office/drawing/2014/main" id="{7B811636-F1F5-4B1A-A248-6137145134BD}"/>
              </a:ext>
            </a:extLst>
          </p:cNvPr>
          <p:cNvPicPr>
            <a:picLocks noChangeAspect="1"/>
          </p:cNvPicPr>
          <p:nvPr/>
        </p:nvPicPr>
        <p:blipFill>
          <a:blip r:embed="rId2"/>
          <a:stretch>
            <a:fillRect/>
          </a:stretch>
        </p:blipFill>
        <p:spPr>
          <a:xfrm>
            <a:off x="1362075" y="826642"/>
            <a:ext cx="9648825" cy="5947667"/>
          </a:xfrm>
          <a:prstGeom prst="rect">
            <a:avLst/>
          </a:prstGeom>
        </p:spPr>
      </p:pic>
    </p:spTree>
    <p:extLst>
      <p:ext uri="{BB962C8B-B14F-4D97-AF65-F5344CB8AC3E}">
        <p14:creationId xmlns:p14="http://schemas.microsoft.com/office/powerpoint/2010/main" val="374150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2">
            <a:extLst>
              <a:ext uri="{FF2B5EF4-FFF2-40B4-BE49-F238E27FC236}">
                <a16:creationId xmlns:a16="http://schemas.microsoft.com/office/drawing/2014/main" id="{E4114165-E290-4A45-9D0D-5EC6A2075404}"/>
              </a:ext>
            </a:extLst>
          </p:cNvPr>
          <p:cNvPicPr>
            <a:picLocks noChangeAspect="1"/>
          </p:cNvPicPr>
          <p:nvPr/>
        </p:nvPicPr>
        <p:blipFill>
          <a:blip r:embed="rId2"/>
          <a:stretch>
            <a:fillRect/>
          </a:stretch>
        </p:blipFill>
        <p:spPr>
          <a:xfrm>
            <a:off x="1381125" y="3427198"/>
            <a:ext cx="4200525" cy="2946829"/>
          </a:xfrm>
          <a:prstGeom prst="rect">
            <a:avLst/>
          </a:prstGeom>
        </p:spPr>
      </p:pic>
      <p:pic>
        <p:nvPicPr>
          <p:cNvPr id="6" name="Elemento grafico 6" descr="Freccia: curva in senso antiorario con riempimento a tinta unita">
            <a:extLst>
              <a:ext uri="{FF2B5EF4-FFF2-40B4-BE49-F238E27FC236}">
                <a16:creationId xmlns:a16="http://schemas.microsoft.com/office/drawing/2014/main" id="{631FAE01-FDC6-4D70-A9F3-7E8082EBB9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7740000">
            <a:off x="6088324" y="4204468"/>
            <a:ext cx="1419225" cy="1390650"/>
          </a:xfrm>
          <a:prstGeom prst="rect">
            <a:avLst/>
          </a:prstGeom>
        </p:spPr>
      </p:pic>
      <p:sp>
        <p:nvSpPr>
          <p:cNvPr id="8" name="Rettangolo 7">
            <a:extLst>
              <a:ext uri="{FF2B5EF4-FFF2-40B4-BE49-F238E27FC236}">
                <a16:creationId xmlns:a16="http://schemas.microsoft.com/office/drawing/2014/main" id="{5D98E03C-636B-414A-9781-9597199B2EDE}"/>
              </a:ext>
            </a:extLst>
          </p:cNvPr>
          <p:cNvSpPr/>
          <p:nvPr/>
        </p:nvSpPr>
        <p:spPr>
          <a:xfrm>
            <a:off x="7981950" y="4476750"/>
            <a:ext cx="2914650" cy="13525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cs typeface="Calibri"/>
            </a:endParaRPr>
          </a:p>
        </p:txBody>
      </p:sp>
      <p:sp>
        <p:nvSpPr>
          <p:cNvPr id="9" name="CasellaDiTesto 8">
            <a:extLst>
              <a:ext uri="{FF2B5EF4-FFF2-40B4-BE49-F238E27FC236}">
                <a16:creationId xmlns:a16="http://schemas.microsoft.com/office/drawing/2014/main" id="{5CE83B88-E8E8-4C70-BE26-1486719A83FF}"/>
              </a:ext>
            </a:extLst>
          </p:cNvPr>
          <p:cNvSpPr txBox="1"/>
          <p:nvPr/>
        </p:nvSpPr>
        <p:spPr>
          <a:xfrm>
            <a:off x="7839075" y="4524375"/>
            <a:ext cx="3200400" cy="15344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2400">
                <a:solidFill>
                  <a:schemeClr val="accent1">
                    <a:lumMod val="75000"/>
                  </a:schemeClr>
                </a:solidFill>
              </a:rPr>
              <a:t>Esclusione delle </a:t>
            </a:r>
            <a:endParaRPr lang="it-IT" sz="2400">
              <a:solidFill>
                <a:schemeClr val="accent1">
                  <a:lumMod val="75000"/>
                </a:schemeClr>
              </a:solidFill>
              <a:cs typeface="Calibri"/>
            </a:endParaRPr>
          </a:p>
          <a:p>
            <a:pPr algn="ctr"/>
            <a:r>
              <a:rPr lang="it-IT" sz="2400">
                <a:solidFill>
                  <a:schemeClr val="accent1">
                    <a:lumMod val="75000"/>
                  </a:schemeClr>
                </a:solidFill>
              </a:rPr>
              <a:t>variabili Color e </a:t>
            </a:r>
            <a:r>
              <a:rPr lang="it-IT" sz="2400" err="1">
                <a:solidFill>
                  <a:schemeClr val="accent1">
                    <a:lumMod val="75000"/>
                  </a:schemeClr>
                </a:solidFill>
              </a:rPr>
              <a:t>Spectral</a:t>
            </a:r>
            <a:r>
              <a:rPr lang="it-IT" sz="2400">
                <a:solidFill>
                  <a:schemeClr val="accent1">
                    <a:lumMod val="75000"/>
                  </a:schemeClr>
                </a:solidFill>
              </a:rPr>
              <a:t> Class</a:t>
            </a:r>
            <a:endParaRPr lang="it-IT" sz="2400">
              <a:solidFill>
                <a:schemeClr val="accent1">
                  <a:lumMod val="75000"/>
                </a:schemeClr>
              </a:solidFill>
              <a:ea typeface="+mn-lt"/>
              <a:cs typeface="+mn-lt"/>
            </a:endParaRPr>
          </a:p>
          <a:p>
            <a:pPr algn="l"/>
            <a:endParaRPr lang="it-IT">
              <a:cs typeface="Calibri"/>
            </a:endParaRPr>
          </a:p>
        </p:txBody>
      </p:sp>
      <p:graphicFrame>
        <p:nvGraphicFramePr>
          <p:cNvPr id="10" name="Diagramma 9">
            <a:extLst>
              <a:ext uri="{FF2B5EF4-FFF2-40B4-BE49-F238E27FC236}">
                <a16:creationId xmlns:a16="http://schemas.microsoft.com/office/drawing/2014/main" id="{A08BDFA1-C530-4492-8130-C3B6B8FB330C}"/>
              </a:ext>
            </a:extLst>
          </p:cNvPr>
          <p:cNvGraphicFramePr/>
          <p:nvPr>
            <p:extLst>
              <p:ext uri="{D42A27DB-BD31-4B8C-83A1-F6EECF244321}">
                <p14:modId xmlns:p14="http://schemas.microsoft.com/office/powerpoint/2010/main" val="3162070133"/>
              </p:ext>
            </p:extLst>
          </p:nvPr>
        </p:nvGraphicFramePr>
        <p:xfrm>
          <a:off x="323850" y="304800"/>
          <a:ext cx="11496675" cy="290512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665439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7">
            <a:extLst>
              <a:ext uri="{FF2B5EF4-FFF2-40B4-BE49-F238E27FC236}">
                <a16:creationId xmlns:a16="http://schemas.microsoft.com/office/drawing/2014/main" id="{8936D5A1-93D1-4A57-913D-DDF953B14585}"/>
              </a:ext>
            </a:extLst>
          </p:cNvPr>
          <p:cNvPicPr>
            <a:picLocks noChangeAspect="1"/>
          </p:cNvPicPr>
          <p:nvPr/>
        </p:nvPicPr>
        <p:blipFill>
          <a:blip r:embed="rId2"/>
          <a:stretch>
            <a:fillRect/>
          </a:stretch>
        </p:blipFill>
        <p:spPr>
          <a:xfrm>
            <a:off x="266700" y="2539603"/>
            <a:ext cx="5715000" cy="4217194"/>
          </a:xfrm>
          <a:prstGeom prst="rect">
            <a:avLst/>
          </a:prstGeom>
        </p:spPr>
      </p:pic>
      <p:pic>
        <p:nvPicPr>
          <p:cNvPr id="10" name="Immagine 10">
            <a:extLst>
              <a:ext uri="{FF2B5EF4-FFF2-40B4-BE49-F238E27FC236}">
                <a16:creationId xmlns:a16="http://schemas.microsoft.com/office/drawing/2014/main" id="{FCCE7779-F033-4F40-A0CB-7BEC042D1C99}"/>
              </a:ext>
            </a:extLst>
          </p:cNvPr>
          <p:cNvPicPr>
            <a:picLocks noChangeAspect="1"/>
          </p:cNvPicPr>
          <p:nvPr/>
        </p:nvPicPr>
        <p:blipFill>
          <a:blip r:embed="rId3"/>
          <a:stretch>
            <a:fillRect/>
          </a:stretch>
        </p:blipFill>
        <p:spPr>
          <a:xfrm>
            <a:off x="6200775" y="150223"/>
            <a:ext cx="5762625" cy="4147729"/>
          </a:xfrm>
          <a:prstGeom prst="rect">
            <a:avLst/>
          </a:prstGeom>
        </p:spPr>
      </p:pic>
      <p:pic>
        <p:nvPicPr>
          <p:cNvPr id="822" name="Elemento grafico 822" descr="Freccia: diritta con riempimento a tinta unita">
            <a:extLst>
              <a:ext uri="{FF2B5EF4-FFF2-40B4-BE49-F238E27FC236}">
                <a16:creationId xmlns:a16="http://schemas.microsoft.com/office/drawing/2014/main" id="{D3E446AF-1AFD-4C0A-A5F3-9E9A1F8D1AD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52975" y="352425"/>
            <a:ext cx="1076325" cy="1085850"/>
          </a:xfrm>
          <a:prstGeom prst="rect">
            <a:avLst/>
          </a:prstGeom>
        </p:spPr>
      </p:pic>
      <p:sp>
        <p:nvSpPr>
          <p:cNvPr id="823" name="Rettangolo 822">
            <a:extLst>
              <a:ext uri="{FF2B5EF4-FFF2-40B4-BE49-F238E27FC236}">
                <a16:creationId xmlns:a16="http://schemas.microsoft.com/office/drawing/2014/main" id="{170F4E00-0948-4837-A582-2C617D2E226B}"/>
              </a:ext>
            </a:extLst>
          </p:cNvPr>
          <p:cNvSpPr/>
          <p:nvPr/>
        </p:nvSpPr>
        <p:spPr>
          <a:xfrm>
            <a:off x="647700" y="457200"/>
            <a:ext cx="3829050" cy="78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24" name="CasellaDiTesto 823">
            <a:extLst>
              <a:ext uri="{FF2B5EF4-FFF2-40B4-BE49-F238E27FC236}">
                <a16:creationId xmlns:a16="http://schemas.microsoft.com/office/drawing/2014/main" id="{7430CA45-AB2C-4571-9703-F69E9A13801F}"/>
              </a:ext>
            </a:extLst>
          </p:cNvPr>
          <p:cNvSpPr txBox="1"/>
          <p:nvPr/>
        </p:nvSpPr>
        <p:spPr>
          <a:xfrm>
            <a:off x="447675" y="457200"/>
            <a:ext cx="423862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2400">
                <a:solidFill>
                  <a:schemeClr val="bg1">
                    <a:lumMod val="95000"/>
                  </a:schemeClr>
                </a:solidFill>
                <a:cs typeface="Calibri"/>
              </a:rPr>
              <a:t>Distribuzione delle variabili condizionate al tipo di stella</a:t>
            </a:r>
            <a:endParaRPr lang="it-IT"/>
          </a:p>
        </p:txBody>
      </p:sp>
      <p:pic>
        <p:nvPicPr>
          <p:cNvPr id="825" name="Elemento grafico 825" descr="Freccia: diritta con riempimento a tinta unita">
            <a:extLst>
              <a:ext uri="{FF2B5EF4-FFF2-40B4-BE49-F238E27FC236}">
                <a16:creationId xmlns:a16="http://schemas.microsoft.com/office/drawing/2014/main" id="{6137DFCA-1EC4-4097-9359-F4D192DCD9D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2090738" y="1366838"/>
            <a:ext cx="1028700" cy="1038225"/>
          </a:xfrm>
          <a:prstGeom prst="rect">
            <a:avLst/>
          </a:prstGeom>
        </p:spPr>
      </p:pic>
      <p:pic>
        <p:nvPicPr>
          <p:cNvPr id="828" name="Elemento grafico 6" descr="Freccia: curva in senso antiorario con riempimento a tinta unita">
            <a:extLst>
              <a:ext uri="{FF2B5EF4-FFF2-40B4-BE49-F238E27FC236}">
                <a16:creationId xmlns:a16="http://schemas.microsoft.com/office/drawing/2014/main" id="{2B8B9B4D-5A0A-4043-9C00-0ED9D333306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7740000">
            <a:off x="6107374" y="4852168"/>
            <a:ext cx="1419225" cy="1390650"/>
          </a:xfrm>
          <a:prstGeom prst="rect">
            <a:avLst/>
          </a:prstGeom>
        </p:spPr>
      </p:pic>
      <p:sp>
        <p:nvSpPr>
          <p:cNvPr id="829" name="Rettangolo 828">
            <a:extLst>
              <a:ext uri="{FF2B5EF4-FFF2-40B4-BE49-F238E27FC236}">
                <a16:creationId xmlns:a16="http://schemas.microsoft.com/office/drawing/2014/main" id="{3E3FE07C-78EC-4CCD-A9B8-1025CA4DC6B2}"/>
              </a:ext>
            </a:extLst>
          </p:cNvPr>
          <p:cNvSpPr/>
          <p:nvPr/>
        </p:nvSpPr>
        <p:spPr>
          <a:xfrm>
            <a:off x="7905750" y="5381625"/>
            <a:ext cx="2143125"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30" name="CasellaDiTesto 829">
            <a:extLst>
              <a:ext uri="{FF2B5EF4-FFF2-40B4-BE49-F238E27FC236}">
                <a16:creationId xmlns:a16="http://schemas.microsoft.com/office/drawing/2014/main" id="{F91CB3E3-0E74-445C-92DB-9E079C119FB0}"/>
              </a:ext>
            </a:extLst>
          </p:cNvPr>
          <p:cNvSpPr txBox="1"/>
          <p:nvPr/>
        </p:nvSpPr>
        <p:spPr>
          <a:xfrm>
            <a:off x="7972425" y="546735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400">
                <a:solidFill>
                  <a:schemeClr val="bg1">
                    <a:lumMod val="95000"/>
                  </a:schemeClr>
                </a:solidFill>
                <a:cs typeface="Calibri"/>
              </a:rPr>
              <a:t>Scaling dei dati</a:t>
            </a:r>
          </a:p>
        </p:txBody>
      </p:sp>
    </p:spTree>
    <p:extLst>
      <p:ext uri="{BB962C8B-B14F-4D97-AF65-F5344CB8AC3E}">
        <p14:creationId xmlns:p14="http://schemas.microsoft.com/office/powerpoint/2010/main" val="400130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3F095BBA-C21C-4CAB-B538-DB63CE60E972}"/>
              </a:ext>
            </a:extLst>
          </p:cNvPr>
          <p:cNvSpPr/>
          <p:nvPr/>
        </p:nvSpPr>
        <p:spPr>
          <a:xfrm>
            <a:off x="2647950" y="261640"/>
            <a:ext cx="641985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A459014C-1D79-48B8-8CE4-06487B2385E4}"/>
              </a:ext>
            </a:extLst>
          </p:cNvPr>
          <p:cNvSpPr txBox="1"/>
          <p:nvPr/>
        </p:nvSpPr>
        <p:spPr>
          <a:xfrm>
            <a:off x="2957512" y="-95250"/>
            <a:ext cx="601027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5400" err="1">
                <a:solidFill>
                  <a:srgbClr val="FFFF00"/>
                </a:solidFill>
                <a:cs typeface="Calibri"/>
              </a:rPr>
              <a:t>Supervised</a:t>
            </a:r>
            <a:r>
              <a:rPr lang="it-IT" sz="5400">
                <a:solidFill>
                  <a:srgbClr val="FFFF00"/>
                </a:solidFill>
                <a:cs typeface="Calibri"/>
              </a:rPr>
              <a:t> Learning</a:t>
            </a:r>
          </a:p>
        </p:txBody>
      </p:sp>
      <p:graphicFrame>
        <p:nvGraphicFramePr>
          <p:cNvPr id="5" name="Diagramma 4">
            <a:extLst>
              <a:ext uri="{FF2B5EF4-FFF2-40B4-BE49-F238E27FC236}">
                <a16:creationId xmlns:a16="http://schemas.microsoft.com/office/drawing/2014/main" id="{1E61474D-842C-4F92-992C-8113B43E49BB}"/>
              </a:ext>
            </a:extLst>
          </p:cNvPr>
          <p:cNvGraphicFramePr/>
          <p:nvPr>
            <p:extLst>
              <p:ext uri="{D42A27DB-BD31-4B8C-83A1-F6EECF244321}">
                <p14:modId xmlns:p14="http://schemas.microsoft.com/office/powerpoint/2010/main" val="2310089122"/>
              </p:ext>
            </p:extLst>
          </p:nvPr>
        </p:nvGraphicFramePr>
        <p:xfrm>
          <a:off x="2135187" y="1184970"/>
          <a:ext cx="7921625" cy="5147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7479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3F095BBA-C21C-4CAB-B538-DB63CE60E972}"/>
              </a:ext>
            </a:extLst>
          </p:cNvPr>
          <p:cNvSpPr/>
          <p:nvPr/>
        </p:nvSpPr>
        <p:spPr>
          <a:xfrm>
            <a:off x="4448175" y="261639"/>
            <a:ext cx="2686050" cy="367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A459014C-1D79-48B8-8CE4-06487B2385E4}"/>
              </a:ext>
            </a:extLst>
          </p:cNvPr>
          <p:cNvSpPr txBox="1"/>
          <p:nvPr/>
        </p:nvSpPr>
        <p:spPr>
          <a:xfrm>
            <a:off x="2728912" y="-76200"/>
            <a:ext cx="601027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5400">
                <a:solidFill>
                  <a:srgbClr val="FFFF00"/>
                </a:solidFill>
                <a:cs typeface="Calibri"/>
              </a:rPr>
              <a:t>K-</a:t>
            </a:r>
            <a:r>
              <a:rPr lang="it-IT" sz="5400" err="1">
                <a:solidFill>
                  <a:srgbClr val="FFFF00"/>
                </a:solidFill>
                <a:cs typeface="Calibri"/>
              </a:rPr>
              <a:t>means</a:t>
            </a:r>
            <a:endParaRPr lang="it-IT" sz="5400">
              <a:solidFill>
                <a:srgbClr val="FFFF00"/>
              </a:solidFill>
              <a:cs typeface="Calibri"/>
            </a:endParaRPr>
          </a:p>
        </p:txBody>
      </p:sp>
      <p:pic>
        <p:nvPicPr>
          <p:cNvPr id="6" name="Immagine 5">
            <a:extLst>
              <a:ext uri="{FF2B5EF4-FFF2-40B4-BE49-F238E27FC236}">
                <a16:creationId xmlns:a16="http://schemas.microsoft.com/office/drawing/2014/main" id="{4E6CD904-296D-4DB2-847F-4080C41BB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35" y="993921"/>
            <a:ext cx="5190098" cy="3633068"/>
          </a:xfrm>
          <a:prstGeom prst="rect">
            <a:avLst/>
          </a:prstGeom>
        </p:spPr>
      </p:pic>
      <p:pic>
        <p:nvPicPr>
          <p:cNvPr id="8" name="Immagine 7">
            <a:extLst>
              <a:ext uri="{FF2B5EF4-FFF2-40B4-BE49-F238E27FC236}">
                <a16:creationId xmlns:a16="http://schemas.microsoft.com/office/drawing/2014/main" id="{787241B1-0400-47C1-B427-3186BA334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4417" y="966489"/>
            <a:ext cx="6453720" cy="5550199"/>
          </a:xfrm>
          <a:prstGeom prst="rect">
            <a:avLst/>
          </a:prstGeom>
        </p:spPr>
      </p:pic>
      <p:sp>
        <p:nvSpPr>
          <p:cNvPr id="9" name="Rettangolo 8">
            <a:extLst>
              <a:ext uri="{FF2B5EF4-FFF2-40B4-BE49-F238E27FC236}">
                <a16:creationId xmlns:a16="http://schemas.microsoft.com/office/drawing/2014/main" id="{35C49B99-FC0A-4F13-8381-FE53F4919101}"/>
              </a:ext>
            </a:extLst>
          </p:cNvPr>
          <p:cNvSpPr/>
          <p:nvPr/>
        </p:nvSpPr>
        <p:spPr>
          <a:xfrm>
            <a:off x="1050892" y="5532215"/>
            <a:ext cx="3593783" cy="1170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a:t>Scelta </a:t>
            </a:r>
            <a:r>
              <a:rPr lang="it-IT" sz="2400" err="1"/>
              <a:t>Iperparametro</a:t>
            </a:r>
            <a:r>
              <a:rPr lang="it-IT" sz="2400"/>
              <a:t>:</a:t>
            </a:r>
          </a:p>
          <a:p>
            <a:pPr algn="ctr"/>
            <a:r>
              <a:rPr lang="it-IT" sz="2400"/>
              <a:t>k=7</a:t>
            </a:r>
          </a:p>
        </p:txBody>
      </p:sp>
      <p:pic>
        <p:nvPicPr>
          <p:cNvPr id="11" name="Elemento grafico 10" descr="Freccia: curva oraria con riempimento a tinta unita">
            <a:extLst>
              <a:ext uri="{FF2B5EF4-FFF2-40B4-BE49-F238E27FC236}">
                <a16:creationId xmlns:a16="http://schemas.microsoft.com/office/drawing/2014/main" id="{D95B12D7-0E3E-4AD8-AB5E-313D30E9DA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4690017" y="5532216"/>
            <a:ext cx="914400" cy="914400"/>
          </a:xfrm>
          <a:prstGeom prst="rect">
            <a:avLst/>
          </a:prstGeom>
        </p:spPr>
      </p:pic>
      <p:pic>
        <p:nvPicPr>
          <p:cNvPr id="13" name="Elemento grafico 12" descr="Freccia: diritta con riempimento a tinta unita">
            <a:extLst>
              <a:ext uri="{FF2B5EF4-FFF2-40B4-BE49-F238E27FC236}">
                <a16:creationId xmlns:a16="http://schemas.microsoft.com/office/drawing/2014/main" id="{02F48E6F-EB52-4F74-A9E8-B2F26AF1746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2573463" y="4617816"/>
            <a:ext cx="914400" cy="914400"/>
          </a:xfrm>
          <a:prstGeom prst="rect">
            <a:avLst/>
          </a:prstGeom>
        </p:spPr>
      </p:pic>
    </p:spTree>
    <p:extLst>
      <p:ext uri="{BB962C8B-B14F-4D97-AF65-F5344CB8AC3E}">
        <p14:creationId xmlns:p14="http://schemas.microsoft.com/office/powerpoint/2010/main" val="93840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3F095BBA-C21C-4CAB-B538-DB63CE60E972}"/>
              </a:ext>
            </a:extLst>
          </p:cNvPr>
          <p:cNvSpPr/>
          <p:nvPr/>
        </p:nvSpPr>
        <p:spPr>
          <a:xfrm>
            <a:off x="4661915" y="213440"/>
            <a:ext cx="3401568" cy="369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A459014C-1D79-48B8-8CE4-06487B2385E4}"/>
              </a:ext>
            </a:extLst>
          </p:cNvPr>
          <p:cNvSpPr txBox="1"/>
          <p:nvPr/>
        </p:nvSpPr>
        <p:spPr>
          <a:xfrm>
            <a:off x="4932044" y="-99798"/>
            <a:ext cx="286131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5400">
                <a:solidFill>
                  <a:srgbClr val="FFFF00"/>
                </a:solidFill>
                <a:cs typeface="Calibri"/>
              </a:rPr>
              <a:t>Risultato</a:t>
            </a:r>
          </a:p>
        </p:txBody>
      </p:sp>
      <p:pic>
        <p:nvPicPr>
          <p:cNvPr id="5" name="Immagine 4">
            <a:extLst>
              <a:ext uri="{FF2B5EF4-FFF2-40B4-BE49-F238E27FC236}">
                <a16:creationId xmlns:a16="http://schemas.microsoft.com/office/drawing/2014/main" id="{4E729361-C98F-40EA-9B03-8F0EDEB65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012" y="690620"/>
            <a:ext cx="8189976" cy="5953940"/>
          </a:xfrm>
          <a:prstGeom prst="rect">
            <a:avLst/>
          </a:prstGeom>
        </p:spPr>
      </p:pic>
    </p:spTree>
    <p:extLst>
      <p:ext uri="{BB962C8B-B14F-4D97-AF65-F5344CB8AC3E}">
        <p14:creationId xmlns:p14="http://schemas.microsoft.com/office/powerpoint/2010/main" val="2629861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3F095BBA-C21C-4CAB-B538-DB63CE60E972}"/>
              </a:ext>
            </a:extLst>
          </p:cNvPr>
          <p:cNvSpPr/>
          <p:nvPr/>
        </p:nvSpPr>
        <p:spPr>
          <a:xfrm>
            <a:off x="4539043" y="225063"/>
            <a:ext cx="3113913" cy="415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A459014C-1D79-48B8-8CE4-06487B2385E4}"/>
              </a:ext>
            </a:extLst>
          </p:cNvPr>
          <p:cNvSpPr txBox="1"/>
          <p:nvPr/>
        </p:nvSpPr>
        <p:spPr>
          <a:xfrm>
            <a:off x="4412455" y="-29094"/>
            <a:ext cx="33670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5400">
                <a:solidFill>
                  <a:srgbClr val="FFFF00"/>
                </a:solidFill>
                <a:cs typeface="Calibri"/>
              </a:rPr>
              <a:t>K-</a:t>
            </a:r>
            <a:r>
              <a:rPr lang="it-IT" sz="5400" err="1">
                <a:solidFill>
                  <a:srgbClr val="FFFF00"/>
                </a:solidFill>
                <a:cs typeface="Calibri"/>
              </a:rPr>
              <a:t>medians</a:t>
            </a:r>
            <a:endParaRPr lang="it-IT" sz="5400">
              <a:solidFill>
                <a:srgbClr val="FFFF00"/>
              </a:solidFill>
              <a:cs typeface="Calibri"/>
            </a:endParaRPr>
          </a:p>
        </p:txBody>
      </p:sp>
      <p:pic>
        <p:nvPicPr>
          <p:cNvPr id="5" name="Immagine 4">
            <a:extLst>
              <a:ext uri="{FF2B5EF4-FFF2-40B4-BE49-F238E27FC236}">
                <a16:creationId xmlns:a16="http://schemas.microsoft.com/office/drawing/2014/main" id="{EC165038-EB12-4D18-B2F7-72BCE4CC54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017" y="1057804"/>
            <a:ext cx="4442031" cy="3109421"/>
          </a:xfrm>
          <a:prstGeom prst="rect">
            <a:avLst/>
          </a:prstGeom>
        </p:spPr>
      </p:pic>
      <p:pic>
        <p:nvPicPr>
          <p:cNvPr id="7" name="Immagine 6">
            <a:extLst>
              <a:ext uri="{FF2B5EF4-FFF2-40B4-BE49-F238E27FC236}">
                <a16:creationId xmlns:a16="http://schemas.microsoft.com/office/drawing/2014/main" id="{FE85BC98-FDF2-495A-8357-9F20B20675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5867" y="1057804"/>
            <a:ext cx="6275391" cy="5396836"/>
          </a:xfrm>
          <a:prstGeom prst="rect">
            <a:avLst/>
          </a:prstGeom>
        </p:spPr>
      </p:pic>
      <p:sp>
        <p:nvSpPr>
          <p:cNvPr id="8" name="Rettangolo 7">
            <a:extLst>
              <a:ext uri="{FF2B5EF4-FFF2-40B4-BE49-F238E27FC236}">
                <a16:creationId xmlns:a16="http://schemas.microsoft.com/office/drawing/2014/main" id="{99FED3B1-7A5E-4B4A-9696-4C1035C83EF2}"/>
              </a:ext>
            </a:extLst>
          </p:cNvPr>
          <p:cNvSpPr/>
          <p:nvPr/>
        </p:nvSpPr>
        <p:spPr>
          <a:xfrm>
            <a:off x="712774" y="5214980"/>
            <a:ext cx="3593783" cy="1170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a:t>Scelta </a:t>
            </a:r>
            <a:r>
              <a:rPr lang="it-IT" sz="2400" err="1"/>
              <a:t>Iperparametro</a:t>
            </a:r>
            <a:r>
              <a:rPr lang="it-IT" sz="2400"/>
              <a:t>:</a:t>
            </a:r>
          </a:p>
          <a:p>
            <a:pPr algn="ctr"/>
            <a:r>
              <a:rPr lang="it-IT" sz="2400"/>
              <a:t>k=3</a:t>
            </a:r>
          </a:p>
        </p:txBody>
      </p:sp>
      <p:pic>
        <p:nvPicPr>
          <p:cNvPr id="9" name="Elemento grafico 8" descr="Freccia: diritta con riempimento a tinta unita">
            <a:extLst>
              <a:ext uri="{FF2B5EF4-FFF2-40B4-BE49-F238E27FC236}">
                <a16:creationId xmlns:a16="http://schemas.microsoft.com/office/drawing/2014/main" id="{B3C2C171-05A4-4FF5-8A69-D347175ECB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2125407" y="4259931"/>
            <a:ext cx="914400" cy="914400"/>
          </a:xfrm>
          <a:prstGeom prst="rect">
            <a:avLst/>
          </a:prstGeom>
        </p:spPr>
      </p:pic>
      <p:pic>
        <p:nvPicPr>
          <p:cNvPr id="10" name="Elemento grafico 9" descr="Freccia: curva oraria con riempimento a tinta unita">
            <a:extLst>
              <a:ext uri="{FF2B5EF4-FFF2-40B4-BE49-F238E27FC236}">
                <a16:creationId xmlns:a16="http://schemas.microsoft.com/office/drawing/2014/main" id="{F6B73ECD-CF2D-4B92-8511-464AFB74FDA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4498848" y="5342996"/>
            <a:ext cx="914400" cy="914400"/>
          </a:xfrm>
          <a:prstGeom prst="rect">
            <a:avLst/>
          </a:prstGeom>
        </p:spPr>
      </p:pic>
    </p:spTree>
    <p:extLst>
      <p:ext uri="{BB962C8B-B14F-4D97-AF65-F5344CB8AC3E}">
        <p14:creationId xmlns:p14="http://schemas.microsoft.com/office/powerpoint/2010/main" val="2327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3F095BBA-C21C-4CAB-B538-DB63CE60E972}"/>
              </a:ext>
            </a:extLst>
          </p:cNvPr>
          <p:cNvSpPr/>
          <p:nvPr/>
        </p:nvSpPr>
        <p:spPr>
          <a:xfrm>
            <a:off x="4661915" y="213440"/>
            <a:ext cx="3401568" cy="369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A459014C-1D79-48B8-8CE4-06487B2385E4}"/>
              </a:ext>
            </a:extLst>
          </p:cNvPr>
          <p:cNvSpPr txBox="1"/>
          <p:nvPr/>
        </p:nvSpPr>
        <p:spPr>
          <a:xfrm>
            <a:off x="4932044" y="-99798"/>
            <a:ext cx="286131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5400">
                <a:solidFill>
                  <a:srgbClr val="FFFF00"/>
                </a:solidFill>
                <a:cs typeface="Calibri"/>
              </a:rPr>
              <a:t>Risultato</a:t>
            </a:r>
          </a:p>
        </p:txBody>
      </p:sp>
      <p:pic>
        <p:nvPicPr>
          <p:cNvPr id="6" name="Immagine 5">
            <a:extLst>
              <a:ext uri="{FF2B5EF4-FFF2-40B4-BE49-F238E27FC236}">
                <a16:creationId xmlns:a16="http://schemas.microsoft.com/office/drawing/2014/main" id="{60FF1701-318E-411B-BA0A-09B7DF6D9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9614" y="823532"/>
            <a:ext cx="6492772" cy="5583784"/>
          </a:xfrm>
          <a:prstGeom prst="rect">
            <a:avLst/>
          </a:prstGeom>
        </p:spPr>
      </p:pic>
    </p:spTree>
    <p:extLst>
      <p:ext uri="{BB962C8B-B14F-4D97-AF65-F5344CB8AC3E}">
        <p14:creationId xmlns:p14="http://schemas.microsoft.com/office/powerpoint/2010/main" val="1016970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0</Notes>
  <HiddenSlides>0</HiddenSlides>
  <ScaleCrop>false</ScaleCrop>
  <HeadingPairs>
    <vt:vector size="4" baseType="variant">
      <vt:variant>
        <vt:lpstr>Tema</vt:lpstr>
      </vt:variant>
      <vt:variant>
        <vt:i4>1</vt:i4>
      </vt:variant>
      <vt:variant>
        <vt:lpstr>Titoli diapositive</vt:lpstr>
      </vt:variant>
      <vt:variant>
        <vt:i4>24</vt:i4>
      </vt:variant>
    </vt:vector>
  </HeadingPairs>
  <TitlesOfParts>
    <vt:vector size="25" baseType="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
  <cp:revision>275</cp:revision>
  <dcterms:created xsi:type="dcterms:W3CDTF">2021-07-10T09:00:55Z</dcterms:created>
  <dcterms:modified xsi:type="dcterms:W3CDTF">2021-07-13T22:08:00Z</dcterms:modified>
</cp:coreProperties>
</file>