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7CB57-2744-48E1-BAF5-17A63CB51CFF}" type="datetimeFigureOut">
              <a:rPr lang="hu-HU" smtClean="0"/>
              <a:t>2024. 12. 10.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82B71-2E71-4A78-B11E-F1CA30FCEB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2486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0F707B-C9CF-9227-90F6-249BC071D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55195CD-F400-7682-49F3-D1F03651A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6282C27-12EE-173B-1B1D-843551E0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028-6A28-42FD-ACDE-5D25C7A0D976}" type="datetimeFigureOut">
              <a:rPr lang="hu-HU" smtClean="0"/>
              <a:t>2024. 12. 10.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EDB6072-58D7-CE41-664A-8738BD1E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020921-4E29-C442-77C3-0D74A235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5B30-107A-4A39-862D-9E77F4D2AE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3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EA7B0C-69E6-A8EA-3B71-49CF1434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0E20896-429F-B86D-D6CF-36AFB8C42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AB0B827-BFD0-8266-EC04-C2E98CE8E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028-6A28-42FD-ACDE-5D25C7A0D976}" type="datetimeFigureOut">
              <a:rPr lang="hu-HU" smtClean="0"/>
              <a:t>2024. 12. 10.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5DF6209-DE1A-6ABE-EC81-F8D2878B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C728622-7C73-1D8E-E5DB-A7E6CC92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5B30-107A-4A39-862D-9E77F4D2AE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610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3E6C1BB-EEDD-B9B7-8811-83685BF28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7E332E3-35B1-75C4-7F9C-4935CF93D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0AB90CE-3B85-7802-3FEF-F019D3AC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028-6A28-42FD-ACDE-5D25C7A0D976}" type="datetimeFigureOut">
              <a:rPr lang="hu-HU" smtClean="0"/>
              <a:t>2024. 12. 10.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F3B5116-AE01-0030-D9D7-00C71AE4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40BB21-317F-90F0-56FE-96ED2C2C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5B30-107A-4A39-862D-9E77F4D2AE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71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BC9131-0895-3562-BD46-033D8ED2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A9C0D9-E3BA-0DB1-DAF2-43A9E9BC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143F907-3F9D-B53A-269A-3DA6F52F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028-6A28-42FD-ACDE-5D25C7A0D976}" type="datetimeFigureOut">
              <a:rPr lang="hu-HU" smtClean="0"/>
              <a:t>2024. 12. 10.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0573958-D1B9-124A-95C0-EB3DA5BEC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D953B04-D93C-176E-E444-ECA702C3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5B30-107A-4A39-862D-9E77F4D2AE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455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FB4911-412B-43C2-06C8-42EED765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7A96939-ACFA-44B0-F9F0-347BC330A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3EFFE39-D23B-1625-6203-B5621CF2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028-6A28-42FD-ACDE-5D25C7A0D976}" type="datetimeFigureOut">
              <a:rPr lang="hu-HU" smtClean="0"/>
              <a:t>2024. 12. 10.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F1D25E-D1CC-567C-F163-95F0CD8C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24ADF63-5297-6516-001E-02E1FA8A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5B30-107A-4A39-862D-9E77F4D2AE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874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06856C-1850-4C33-4791-702BD7EEB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C06E17-AB75-4C92-FFF1-E98041709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123DBDF-F699-F99B-499D-552AC6107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6F003B4-BE55-A88B-E6BA-A1B3F0FC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028-6A28-42FD-ACDE-5D25C7A0D976}" type="datetimeFigureOut">
              <a:rPr lang="hu-HU" smtClean="0"/>
              <a:t>2024. 12. 10.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8BF4FDD-E76C-C7CF-E34D-AC2145EB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FB7B504-665A-CED7-98B8-FB007E8B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5B30-107A-4A39-862D-9E77F4D2AE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080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909F82-FD77-FC98-8151-AEF339F8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135A2CC-090C-632B-2E9E-7F7C2329D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FD9A958-9F5B-8733-0D77-2B8976082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94CFCC2-EE29-E557-CDCA-0C42B0DE5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AEA00FE-0BB7-50D2-A5A2-5C6490B7C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0A94F43-E901-98E6-E1EF-8D4D93E1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028-6A28-42FD-ACDE-5D25C7A0D976}" type="datetimeFigureOut">
              <a:rPr lang="hu-HU" smtClean="0"/>
              <a:t>2024. 12. 10.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62BAAA7-D84E-1A0A-EE71-F1A9A793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8D1A09D-1AF1-1B83-B477-4AEF627C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5B30-107A-4A39-862D-9E77F4D2AE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028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CCB9C2-0E22-D9BF-BE13-4E92CBF0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DB5B8FD-AAFF-8244-59A5-FC2E1652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028-6A28-42FD-ACDE-5D25C7A0D976}" type="datetimeFigureOut">
              <a:rPr lang="hu-HU" smtClean="0"/>
              <a:t>2024. 12. 10.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7B21FB0-0232-2C14-E70F-4F7F1E3B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E1AECD3-0E90-18E0-2030-A5059E8B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5B30-107A-4A39-862D-9E77F4D2AE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206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99C2B3A-1B2B-3206-59F6-68113B71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028-6A28-42FD-ACDE-5D25C7A0D976}" type="datetimeFigureOut">
              <a:rPr lang="hu-HU" smtClean="0"/>
              <a:t>2024. 12. 10.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1318CC8-2D99-03F5-2B21-9F0A7EED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2E4B3AC-6434-A6BC-B3FA-8B5AA27C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5B30-107A-4A39-862D-9E77F4D2AE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340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84B198-25D0-4B65-46A1-DC2D5742A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D08C77-9343-B15D-5B44-7CE451F1B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16BC88B-D5C0-32F6-4E4B-8A37DC13D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10E044B-B1B4-0341-1C2F-842983ED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028-6A28-42FD-ACDE-5D25C7A0D976}" type="datetimeFigureOut">
              <a:rPr lang="hu-HU" smtClean="0"/>
              <a:t>2024. 12. 10.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7778E51-E06C-23C5-46B4-E7ACCE17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46725B8-9C61-AECE-B539-F65F21BF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5B30-107A-4A39-862D-9E77F4D2AE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612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F7ED6D-8955-8033-BBC9-48D6F6546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F6EECCE-CA96-D57E-4DB2-16BBAA4F6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52B8871-98CB-5FAF-211F-1701D3A70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F824B17-5A5B-3F70-53BF-3BCADCFE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028-6A28-42FD-ACDE-5D25C7A0D976}" type="datetimeFigureOut">
              <a:rPr lang="hu-HU" smtClean="0"/>
              <a:t>2024. 12. 10.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16B49E1-5383-93A5-AE48-278A34AD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2E223D0-00BA-19A2-FA9D-C5350BD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5B30-107A-4A39-862D-9E77F4D2AE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688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B7781AF2-DE08-A260-3FB3-78ADE5DA276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" y="0"/>
            <a:ext cx="12192000" cy="6966857"/>
          </a:xfrm>
          <a:prstGeom prst="rect">
            <a:avLst/>
          </a:prstGeom>
        </p:spPr>
      </p:pic>
      <p:sp>
        <p:nvSpPr>
          <p:cNvPr id="2" name="Cím helye 1">
            <a:extLst>
              <a:ext uri="{FF2B5EF4-FFF2-40B4-BE49-F238E27FC236}">
                <a16:creationId xmlns:a16="http://schemas.microsoft.com/office/drawing/2014/main" id="{9C4A07AE-63A1-87BA-D4C8-05ED928CA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txBody>
          <a:bodyPr vert="horz" lIns="360000" tIns="72000" rIns="360000" bIns="7200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B7E9721-92F6-BCCB-267F-E4DBF8D31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txBody>
          <a:bodyPr vert="horz" lIns="180000" tIns="288000" rIns="180000" bIns="28800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2B6BC4-97C4-1905-34EF-C408A21E3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D4B028-6A28-42FD-ACDE-5D25C7A0D976}" type="datetimeFigureOut">
              <a:rPr lang="hu-HU" smtClean="0"/>
              <a:t>2024. 12. 10.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8657873-84D9-7781-37C5-87A5A52E0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ABBF22F-E4A4-061F-BB75-35BED4994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685B30-107A-4A39-862D-9E77F4D2AE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568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>
              <a:lumMod val="40000"/>
              <a:lumOff val="60000"/>
            </a:schemeClr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>
              <a:lumMod val="20000"/>
              <a:lumOff val="8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>
              <a:lumMod val="20000"/>
              <a:lumOff val="8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>
              <a:lumMod val="20000"/>
              <a:lumOff val="8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20000"/>
              <a:lumOff val="8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20000"/>
              <a:lumOff val="8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F57F95-E66A-5EB1-7A5B-E273FC7B9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7387"/>
            <a:ext cx="9144000" cy="2801074"/>
          </a:xfrm>
        </p:spPr>
        <p:txBody>
          <a:bodyPr>
            <a:normAutofit/>
          </a:bodyPr>
          <a:lstStyle/>
          <a:p>
            <a:r>
              <a:rPr lang="en-US" dirty="0"/>
              <a:t>ISIC 2024 - Skin Cancer Detection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EDE7C51-A864-0472-0FA9-939E93E0A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8932"/>
            <a:ext cx="9144000" cy="928868"/>
          </a:xfrm>
        </p:spPr>
        <p:txBody>
          <a:bodyPr/>
          <a:lstStyle/>
          <a:p>
            <a:r>
              <a:rPr lang="hu-HU" dirty="0" err="1"/>
              <a:t>Solution</a:t>
            </a:r>
            <a:r>
              <a:rPr lang="hu-HU" dirty="0"/>
              <a:t> of Team „42”</a:t>
            </a:r>
          </a:p>
        </p:txBody>
      </p:sp>
    </p:spTree>
    <p:extLst>
      <p:ext uri="{BB962C8B-B14F-4D97-AF65-F5344CB8AC3E}">
        <p14:creationId xmlns:p14="http://schemas.microsoft.com/office/powerpoint/2010/main" val="302472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1E5ED2-9B3F-D43F-6490-494B6A6F9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Célkitűzések, motiváció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7B3BC6-DE0A-FF0B-E607-DAA39C67B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>
            <a:normAutofit/>
          </a:bodyPr>
          <a:lstStyle/>
          <a:p>
            <a:r>
              <a:rPr lang="hu-HU" dirty="0"/>
              <a:t>Az </a:t>
            </a:r>
            <a:r>
              <a:rPr lang="hu-HU" b="1" dirty="0"/>
              <a:t>orvosi képfeldolgozás </a:t>
            </a:r>
            <a:r>
              <a:rPr lang="hu-HU" dirty="0"/>
              <a:t>egy gyorsan fejlődő terület.</a:t>
            </a:r>
          </a:p>
          <a:p>
            <a:r>
              <a:rPr lang="hu-HU" dirty="0"/>
              <a:t>Egy előzetes ellenőrzés életet menthet.</a:t>
            </a:r>
          </a:p>
          <a:p>
            <a:r>
              <a:rPr lang="hu-HU" b="1" dirty="0"/>
              <a:t>Etikai kérdés</a:t>
            </a:r>
            <a:r>
              <a:rPr lang="hu-HU" dirty="0"/>
              <a:t>: Az orvost a pontosabb modell sem helyettesítheti?</a:t>
            </a:r>
          </a:p>
          <a:p>
            <a:r>
              <a:rPr lang="hu-HU" dirty="0"/>
              <a:t>Egy kisebb modellt használó, </a:t>
            </a:r>
            <a:r>
              <a:rPr lang="hu-HU" b="1" dirty="0"/>
              <a:t>telefonon</a:t>
            </a:r>
            <a:r>
              <a:rPr lang="hu-HU" dirty="0"/>
              <a:t> működő alkalmazás rengeteg embernek segíthet.</a:t>
            </a:r>
          </a:p>
          <a:p>
            <a:r>
              <a:rPr lang="hu-HU" dirty="0"/>
              <a:t>Cél: minél kisebb modellel „egész jó” eredményt elérni.</a:t>
            </a:r>
          </a:p>
        </p:txBody>
      </p:sp>
    </p:spTree>
    <p:extLst>
      <p:ext uri="{BB962C8B-B14F-4D97-AF65-F5344CB8AC3E}">
        <p14:creationId xmlns:p14="http://schemas.microsoft.com/office/powerpoint/2010/main" val="655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7C8A98-751B-F5C5-B4E0-D109E1A0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Korábbi megoldások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1668A1-AC17-73DB-D66B-AEED5EB9E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jelenlegi mobilos alkalmazások inkább a „klasszikus” képfeldolgozás és az orvostudomány ismereteit aknázzák ki.</a:t>
            </a:r>
          </a:p>
          <a:p>
            <a:r>
              <a:rPr lang="hu-HU" b="1" dirty="0"/>
              <a:t>EfficientNetV2</a:t>
            </a:r>
            <a:r>
              <a:rPr lang="hu-HU" dirty="0"/>
              <a:t> ~0.15 (a legjobb megoldás &gt;0.17)</a:t>
            </a:r>
          </a:p>
          <a:p>
            <a:r>
              <a:rPr lang="hu-HU" b="1" dirty="0" err="1"/>
              <a:t>MobileNet</a:t>
            </a:r>
            <a:r>
              <a:rPr lang="hu-HU" dirty="0"/>
              <a:t>: sajnos nincs összehasonlítási alap (senki nem veszíteni ment a </a:t>
            </a:r>
            <a:r>
              <a:rPr lang="hu-HU" dirty="0" err="1"/>
              <a:t>Kaggle</a:t>
            </a:r>
            <a:r>
              <a:rPr lang="hu-HU" dirty="0"/>
              <a:t> versenyre)</a:t>
            </a:r>
          </a:p>
          <a:p>
            <a:r>
              <a:rPr lang="hu-HU" dirty="0"/>
              <a:t>Jóval szerényebb célok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0613D0-36A4-2F93-47D1-4CD16682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Rendszerterv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6AC7B4-5FF5-BD77-4C34-0487CF6C0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rendszernek képesnek kell lennie releváns </a:t>
            </a:r>
            <a:r>
              <a:rPr lang="hu-HU" dirty="0" err="1"/>
              <a:t>predikciót</a:t>
            </a:r>
            <a:r>
              <a:rPr lang="hu-HU" dirty="0"/>
              <a:t> adni egy adott képre.</a:t>
            </a:r>
          </a:p>
          <a:p>
            <a:r>
              <a:rPr lang="hu-HU" dirty="0"/>
              <a:t>A rendszer a </a:t>
            </a:r>
            <a:r>
              <a:rPr lang="hu-HU" dirty="0" err="1"/>
              <a:t>predikciókat</a:t>
            </a:r>
            <a:r>
              <a:rPr lang="hu-HU" dirty="0"/>
              <a:t> kizárólag a képek alapján állítja elő.</a:t>
            </a:r>
          </a:p>
          <a:p>
            <a:r>
              <a:rPr lang="hu-HU" dirty="0"/>
              <a:t>A rendszer </a:t>
            </a:r>
            <a:r>
              <a:rPr lang="hu-HU" dirty="0" err="1"/>
              <a:t>mélytanulásos</a:t>
            </a:r>
            <a:r>
              <a:rPr lang="hu-HU" dirty="0"/>
              <a:t> modell segítségével tanulja meg a bőrelváltozások jellemzőit és osztályozza őket.</a:t>
            </a:r>
          </a:p>
          <a:p>
            <a:r>
              <a:rPr lang="hu-HU" dirty="0"/>
              <a:t>Előre tanított modell alkalmazása, amely elősegíti a gyorsabb és pontosabb eredmények elérését.</a:t>
            </a:r>
          </a:p>
        </p:txBody>
      </p:sp>
    </p:spTree>
    <p:extLst>
      <p:ext uri="{BB962C8B-B14F-4D97-AF65-F5344CB8AC3E}">
        <p14:creationId xmlns:p14="http://schemas.microsoft.com/office/powerpoint/2010/main" val="59453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DCE0A3-073B-FCAB-71B1-9E2230F6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35A74E-340C-D867-26A5-168FED2F7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megvalósítás csak a </a:t>
            </a:r>
            <a:r>
              <a:rPr lang="hu-HU" dirty="0" err="1"/>
              <a:t>Kaggle</a:t>
            </a:r>
            <a:r>
              <a:rPr lang="hu-HU" dirty="0"/>
              <a:t> verseny által megadott adathalmazra épít</a:t>
            </a:r>
          </a:p>
          <a:p>
            <a:r>
              <a:rPr lang="hu-HU" dirty="0"/>
              <a:t>A train-metadata.csv-ben és a test-metadata.csv-ben található metaadatok az képek azonosítóinak kinyerésére használtuk </a:t>
            </a:r>
          </a:p>
          <a:p>
            <a:r>
              <a:rPr lang="hu-HU" dirty="0"/>
              <a:t>A képeket a .hdf5 kiterjesztésű állományokból nyertük ki</a:t>
            </a:r>
          </a:p>
        </p:txBody>
      </p:sp>
    </p:spTree>
    <p:extLst>
      <p:ext uri="{BB962C8B-B14F-4D97-AF65-F5344CB8AC3E}">
        <p14:creationId xmlns:p14="http://schemas.microsoft.com/office/powerpoint/2010/main" val="116399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A89CB8-C8DA-4BDA-CB15-9677893E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Architektúra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CD1FBB-1C83-F858-B388-7E5EE8E4E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architektúra alapját a versenyen megadott adatbázis adja, amely a tanító adathalmazt tartalmazza.</a:t>
            </a:r>
          </a:p>
          <a:p>
            <a:r>
              <a:rPr lang="en-US" dirty="0"/>
              <a:t>A </a:t>
            </a:r>
            <a:r>
              <a:rPr lang="en-US" dirty="0" err="1"/>
              <a:t>modell</a:t>
            </a:r>
            <a:r>
              <a:rPr lang="en-US" dirty="0"/>
              <a:t> </a:t>
            </a:r>
            <a:r>
              <a:rPr lang="en-US" dirty="0" err="1"/>
              <a:t>architektúrája</a:t>
            </a:r>
            <a:r>
              <a:rPr lang="en-US" dirty="0"/>
              <a:t> transfer </a:t>
            </a:r>
            <a:r>
              <a:rPr lang="en-US" dirty="0" err="1"/>
              <a:t>learningre</a:t>
            </a:r>
            <a:r>
              <a:rPr lang="en-US" dirty="0"/>
              <a:t> </a:t>
            </a:r>
            <a:r>
              <a:rPr lang="en-US" dirty="0" err="1"/>
              <a:t>épül</a:t>
            </a:r>
            <a:r>
              <a:rPr lang="en-US" dirty="0"/>
              <a:t>.</a:t>
            </a:r>
            <a:endParaRPr lang="hu-HU" dirty="0"/>
          </a:p>
          <a:p>
            <a:r>
              <a:rPr lang="hu-HU" dirty="0"/>
              <a:t>A használt előre tanított modell az EfficientNetV2.</a:t>
            </a:r>
          </a:p>
          <a:p>
            <a:r>
              <a:rPr lang="hu-HU" dirty="0"/>
              <a:t>Az EfficientNetV2-re egy többrétegű </a:t>
            </a:r>
            <a:r>
              <a:rPr lang="hu-HU" dirty="0" err="1"/>
              <a:t>konvolúciós</a:t>
            </a:r>
            <a:r>
              <a:rPr lang="hu-HU" dirty="0"/>
              <a:t> hálózat épül.</a:t>
            </a:r>
          </a:p>
          <a:p>
            <a:r>
              <a:rPr lang="hu-HU" dirty="0"/>
              <a:t>A </a:t>
            </a:r>
            <a:r>
              <a:rPr lang="hu-HU" dirty="0" err="1"/>
              <a:t>konvolúciós</a:t>
            </a:r>
            <a:r>
              <a:rPr lang="hu-HU" dirty="0"/>
              <a:t> hálózat kimenete pedig egy </a:t>
            </a:r>
            <a:r>
              <a:rPr lang="hu-HU" dirty="0" err="1"/>
              <a:t>fully</a:t>
            </a:r>
            <a:r>
              <a:rPr lang="hu-HU" dirty="0"/>
              <a:t> </a:t>
            </a:r>
            <a:r>
              <a:rPr lang="hu-HU" dirty="0" err="1"/>
              <a:t>connected</a:t>
            </a:r>
            <a:r>
              <a:rPr lang="hu-HU" dirty="0"/>
              <a:t> hálózatba kerül.</a:t>
            </a:r>
          </a:p>
        </p:txBody>
      </p:sp>
    </p:spTree>
    <p:extLst>
      <p:ext uri="{BB962C8B-B14F-4D97-AF65-F5344CB8AC3E}">
        <p14:creationId xmlns:p14="http://schemas.microsoft.com/office/powerpoint/2010/main" val="3095831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249</Words>
  <Application>Microsoft Office PowerPoint</Application>
  <PresentationFormat>Szélesvásznú</PresentationFormat>
  <Paragraphs>28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Aptos</vt:lpstr>
      <vt:lpstr>Arial</vt:lpstr>
      <vt:lpstr>Arial Black</vt:lpstr>
      <vt:lpstr>Office-téma</vt:lpstr>
      <vt:lpstr>ISIC 2024 - Skin Cancer Detection</vt:lpstr>
      <vt:lpstr>Célkitűzések, motiváció</vt:lpstr>
      <vt:lpstr>Korábbi megoldások</vt:lpstr>
      <vt:lpstr>Rendszerterv</vt:lpstr>
      <vt:lpstr>Adatbázis</vt:lpstr>
      <vt:lpstr>Architektúra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Horváth Ágoston</cp:lastModifiedBy>
  <cp:revision>28</cp:revision>
  <dcterms:created xsi:type="dcterms:W3CDTF">2024-12-10T10:39:24Z</dcterms:created>
  <dcterms:modified xsi:type="dcterms:W3CDTF">2024-12-10T14:17:33Z</dcterms:modified>
</cp:coreProperties>
</file>