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Montserrat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Montserrat-bold.fntdata"/><Relationship Id="rId6" Type="http://schemas.openxmlformats.org/officeDocument/2006/relationships/slide" Target="slides/slide2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16afe305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16afe305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6afe305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6afe305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16afe305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16afe305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16afe305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16afe305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16afe305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16afe305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16afe305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16afe305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16afe30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16afe30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16afe305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16afe305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6afe305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16afe305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6afe305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16afe305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16afe305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16afe305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Crash Course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Jupyter Notebooks use a .ipynb file format but can be saved to a .py file (even html and pdfs)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can’t double click a .ipynb file to open it, you need to do it through the command line.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Just open up your terminal and type: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jupyter notebook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navigate to wherever your notebook is stored.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can always use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cd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to navigate in the terminal beforehand.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let’s jump to a Jupyter Notebook to discuss a few key features!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Crash Course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Exercises -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We’ll now have a quick crash course in Python and the Jupyter Notebook system.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Before we continue, let’s discuss a few things to keep in mind!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you already know enough Python to create functions, you can probably just skip this section, you’re good to go!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you need a review, stick around and go through these lectures!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Not sure if you know enough? No problem!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Just move forward through the curriculum and attempt the Python Crash Course Exercises, if you can solve them, you know enough!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meant to be a quick review, preferably you should already know how to program before enrolling in this course!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We’ll only cover concepts to the level you need to know to use Python with Spark (PySpark) well.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We’ll use the Jupyter Notebook for the course so we’ll start with a very quick review of it.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Remember you don’t have to use the Jupyter Notebook! You can use any IDE or text editor you prefer, the same code works for any environment!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Jupyter Notebook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case you’re new to the Jupyter Notebook system, this lecture will briefly cover the basics!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Feel free to skip if you are familiar with Jupyter Notebooks!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