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10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16d493bf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16d493bf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15c90a8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15c90a8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16d493bf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16d493bf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16d493bf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16d493bf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c4e07dad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c4e07dad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15c90a8a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15c90a8a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15c90a8a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15c90a8a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16d493b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16d493b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16d493bf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16d493bf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Spark DataFrames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something! </a:t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ctrTitle"/>
          </p:nvPr>
        </p:nvSpPr>
        <p:spPr>
          <a:xfrm>
            <a:off x="311708" y="18803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Spark DataFrames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Project Exercise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" name="Google Shape;127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this course the main way we will be working with Python and Spark is through the DataFrame Syntax.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If you’ve worked with pandas in Python, R, SQL or even Excel, a DataFrame will feel very familiar!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Spark DataFrames hold data in a column and row format.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Each column represents some feature or variable.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Each row represents an individual data point.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Spark began with something known as the “RDD” syntax which was a little ugly and tricky to learn.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Now Spark 2.0 and higher has shifted towards a DataFrame syntax which is much cleaner and easier to work with!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Spark DataFrames are able to input and output data from a wide variety of sources.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can then use these DataFrames to apply various transformations on the data.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At the end of the transformation calls, we can either show or collect the results to display or for some final processing.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this section we’ll cover all the main features of working with DataFrames that you need to know.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Once we have a solid understanding of Spark DataFrames, we can move on to utilizing the DataFrame MLlib API for Machine Learning.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After this section you will have a section for a “DataFrame Project”.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Project will be an analysis of some historical stock data information using all the Spark knowledge from this section of the course.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It will serve as a quick exercise review to test all the skills learned in this section.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 with learning the basics of Spark DataFrames!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