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0be941cc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0be941cc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0be941cc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0be941cc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0be941cc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0be941cc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0be941cc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0be941cc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0be941cc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0be941cc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0be941cc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0be941cc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0be941cc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0be941cc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0be941cc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0be941cc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0be941cc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0be941cc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0be941cc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0be941cc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0be941cc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0be941cc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NumPy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Indexing and Selection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and Selection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Grabbing single element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Grabbing a slice of elements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Broadcasting selections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and selection in 2-dimensions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Conditional Selection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do a quick crash course on NumPy Basics! We’ll cover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we use NumPy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Arrays and Matrices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and Slicing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Exercise Questions and Solutions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NumPy?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source numerical library used for working with mathematical functions with multi-dimensional array and matrix data structures.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Already installed in our environment and is very common in Data Science and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use NumPy?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arrays use less memory than normal python lists.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normal python list is a group of pointers to separate Python objects (e.g. the numbers inside the list)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use NumPy?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arrays use less memory than normal python lists.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numpy array is designed to be an array of uniform values, without using space for type pointers.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use NumPy?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can also read in information faster than normal python and has lots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convenient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broadcasting operations that can be performed across array dimensions.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in the course we will be using numpy arrays for quick data generation, and many Tensorflow functions look extremely similar to numpy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numpy sets up a great foundation for working with data later on in the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Arrays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Arrays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Converting existing objects to arrays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numpy functions to generate arrays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arrays and matrices of random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array attributes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